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427" r:id="rId2"/>
    <p:sldId id="3371" r:id="rId3"/>
    <p:sldId id="3437" r:id="rId4"/>
    <p:sldId id="3413" r:id="rId5"/>
    <p:sldId id="3467" r:id="rId6"/>
    <p:sldId id="2891" r:id="rId7"/>
    <p:sldId id="2679" r:id="rId8"/>
  </p:sldIdLst>
  <p:sldSz cx="24387175" cy="13717588"/>
  <p:notesSz cx="6858000" cy="9144000"/>
  <p:defaultTextStyle>
    <a:defPPr>
      <a:defRPr lang="ru-RU"/>
    </a:defPPr>
    <a:lvl1pPr marL="0" algn="l" defTabSz="2438522" rtl="0" eaLnBrk="1" latinLnBrk="0" hangingPunct="1">
      <a:defRPr sz="4800" kern="1200">
        <a:solidFill>
          <a:schemeClr val="tx1"/>
        </a:solidFill>
        <a:latin typeface="+mn-lt"/>
        <a:ea typeface="+mn-ea"/>
        <a:cs typeface="+mn-cs"/>
      </a:defRPr>
    </a:lvl1pPr>
    <a:lvl2pPr marL="1219261" algn="l" defTabSz="2438522" rtl="0" eaLnBrk="1" latinLnBrk="0" hangingPunct="1">
      <a:defRPr sz="4800" kern="1200">
        <a:solidFill>
          <a:schemeClr val="tx1"/>
        </a:solidFill>
        <a:latin typeface="+mn-lt"/>
        <a:ea typeface="+mn-ea"/>
        <a:cs typeface="+mn-cs"/>
      </a:defRPr>
    </a:lvl2pPr>
    <a:lvl3pPr marL="2438522" algn="l" defTabSz="2438522" rtl="0" eaLnBrk="1" latinLnBrk="0" hangingPunct="1">
      <a:defRPr sz="4800" kern="1200">
        <a:solidFill>
          <a:schemeClr val="tx1"/>
        </a:solidFill>
        <a:latin typeface="+mn-lt"/>
        <a:ea typeface="+mn-ea"/>
        <a:cs typeface="+mn-cs"/>
      </a:defRPr>
    </a:lvl3pPr>
    <a:lvl4pPr marL="3657783" algn="l" defTabSz="2438522" rtl="0" eaLnBrk="1" latinLnBrk="0" hangingPunct="1">
      <a:defRPr sz="4800" kern="1200">
        <a:solidFill>
          <a:schemeClr val="tx1"/>
        </a:solidFill>
        <a:latin typeface="+mn-lt"/>
        <a:ea typeface="+mn-ea"/>
        <a:cs typeface="+mn-cs"/>
      </a:defRPr>
    </a:lvl4pPr>
    <a:lvl5pPr marL="4877044" algn="l" defTabSz="2438522" rtl="0" eaLnBrk="1" latinLnBrk="0" hangingPunct="1">
      <a:defRPr sz="4800" kern="1200">
        <a:solidFill>
          <a:schemeClr val="tx1"/>
        </a:solidFill>
        <a:latin typeface="+mn-lt"/>
        <a:ea typeface="+mn-ea"/>
        <a:cs typeface="+mn-cs"/>
      </a:defRPr>
    </a:lvl5pPr>
    <a:lvl6pPr marL="6096305" algn="l" defTabSz="2438522" rtl="0" eaLnBrk="1" latinLnBrk="0" hangingPunct="1">
      <a:defRPr sz="4800" kern="1200">
        <a:solidFill>
          <a:schemeClr val="tx1"/>
        </a:solidFill>
        <a:latin typeface="+mn-lt"/>
        <a:ea typeface="+mn-ea"/>
        <a:cs typeface="+mn-cs"/>
      </a:defRPr>
    </a:lvl6pPr>
    <a:lvl7pPr marL="7315566" algn="l" defTabSz="2438522" rtl="0" eaLnBrk="1" latinLnBrk="0" hangingPunct="1">
      <a:defRPr sz="4800" kern="1200">
        <a:solidFill>
          <a:schemeClr val="tx1"/>
        </a:solidFill>
        <a:latin typeface="+mn-lt"/>
        <a:ea typeface="+mn-ea"/>
        <a:cs typeface="+mn-cs"/>
      </a:defRPr>
    </a:lvl7pPr>
    <a:lvl8pPr marL="8534827" algn="l" defTabSz="2438522" rtl="0" eaLnBrk="1" latinLnBrk="0" hangingPunct="1">
      <a:defRPr sz="4800" kern="1200">
        <a:solidFill>
          <a:schemeClr val="tx1"/>
        </a:solidFill>
        <a:latin typeface="+mn-lt"/>
        <a:ea typeface="+mn-ea"/>
        <a:cs typeface="+mn-cs"/>
      </a:defRPr>
    </a:lvl8pPr>
    <a:lvl9pPr marL="9754088" algn="l" defTabSz="2438522" rtl="0" eaLnBrk="1" latinLnBrk="0" hangingPunct="1">
      <a:defRPr sz="4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пользователь Microsoft Office" initials="Office" lastIdx="1" clrIdx="0"/>
  <p:cmAuthor id="2" name="пользователь Microsoft Office" initials="Office [2]" lastIdx="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05DEF"/>
    <a:srgbClr val="F8CC12"/>
    <a:srgbClr val="AD9830"/>
    <a:srgbClr val="F8D348"/>
    <a:srgbClr val="0B1729"/>
    <a:srgbClr val="C9CACF"/>
    <a:srgbClr val="E7E8ED"/>
    <a:srgbClr val="E8E9EB"/>
    <a:srgbClr val="FFFFFF"/>
    <a:srgbClr val="3900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7E9639D4-E3E2-4D34-9284-5A2195B3D0D7}" styleName="Светлый стиль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Средний стиль 2 —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2579" autoAdjust="0"/>
    <p:restoredTop sz="95709" autoAdjust="0"/>
  </p:normalViewPr>
  <p:slideViewPr>
    <p:cSldViewPr>
      <p:cViewPr varScale="1">
        <p:scale>
          <a:sx n="33" d="100"/>
          <a:sy n="33" d="100"/>
        </p:scale>
        <p:origin x="408" y="6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93008"/>
    </p:cViewPr>
  </p:sorterViewPr>
  <p:notesViewPr>
    <p:cSldViewPr>
      <p:cViewPr varScale="1">
        <p:scale>
          <a:sx n="101" d="100"/>
          <a:sy n="101" d="100"/>
        </p:scale>
        <p:origin x="3544" y="21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6D41B0E-0A9B-FB43-B29A-2C5A495EA0A7}" type="datetimeFigureOut">
              <a:rPr lang="ru-RU" smtClean="0"/>
              <a:t>14.08.2020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111949-EE69-F440-BF44-484174DCC2AF}" type="slidenum">
              <a:rPr lang="ru-RU" smtClean="0"/>
              <a:t>‹#›</a:t>
            </a:fld>
            <a:endParaRPr lang="ru-RU"/>
          </a:p>
        </p:txBody>
      </p:sp>
      <p:sp>
        <p:nvSpPr>
          <p:cNvPr id="2" name="Верхний колонтитул 1">
            <a:extLst>
              <a:ext uri="{FF2B5EF4-FFF2-40B4-BE49-F238E27FC236}">
                <a16:creationId xmlns:a16="http://schemas.microsoft.com/office/drawing/2014/main" id="{D163C9CA-823B-F14C-9E29-9AF9C74543C2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924279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E03F2D-4C40-8A47-B131-FA84CE0A3C0A}" type="datetimeFigureOut">
              <a:rPr lang="ru-RU" smtClean="0"/>
              <a:t>14.08.2020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Образец текста</a:t>
            </a:r>
          </a:p>
          <a:p>
            <a:pPr lvl="1"/>
            <a:r>
              <a:rPr lang="en-US"/>
              <a:t>Второй уровень</a:t>
            </a:r>
          </a:p>
          <a:p>
            <a:pPr lvl="2"/>
            <a:r>
              <a:rPr lang="en-US"/>
              <a:t>Третий уровень</a:t>
            </a:r>
          </a:p>
          <a:p>
            <a:pPr lvl="3"/>
            <a:r>
              <a:rPr lang="en-US"/>
              <a:t>Четвертый уровень</a:t>
            </a:r>
          </a:p>
          <a:p>
            <a:pPr lvl="4"/>
            <a:r>
              <a:rPr lang="en-US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13FC40D-6FB9-1648-B027-EAD4E7DC4F2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8074159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1219261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1pPr>
    <a:lvl2pPr marL="1219261" algn="l" defTabSz="1219261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2pPr>
    <a:lvl3pPr marL="2438522" algn="l" defTabSz="1219261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3pPr>
    <a:lvl4pPr marL="3657783" algn="l" defTabSz="1219261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4pPr>
    <a:lvl5pPr marL="4877044" algn="l" defTabSz="1219261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5pPr>
    <a:lvl6pPr marL="6096305" algn="l" defTabSz="1219261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6pPr>
    <a:lvl7pPr marL="7315566" algn="l" defTabSz="1219261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7pPr>
    <a:lvl8pPr marL="8534827" algn="l" defTabSz="1219261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8pPr>
    <a:lvl9pPr marL="9754088" algn="l" defTabSz="1219261" rtl="0" eaLnBrk="1" latinLnBrk="0" hangingPunct="1">
      <a:defRPr sz="3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3FC40D-6FB9-1648-B027-EAD4E7DC4F2C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01734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in_1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Рисунок 43">
            <a:extLst>
              <a:ext uri="{FF2B5EF4-FFF2-40B4-BE49-F238E27FC236}">
                <a16:creationId xmlns:a16="http://schemas.microsoft.com/office/drawing/2014/main" id="{5F3206EC-51A7-ED41-8585-7482AED3FFCE}"/>
              </a:ext>
            </a:extLst>
          </p:cNvPr>
          <p:cNvSpPr>
            <a:spLocks noGrp="1"/>
          </p:cNvSpPr>
          <p:nvPr>
            <p:ph type="pic" sz="quarter" idx="32"/>
          </p:nvPr>
        </p:nvSpPr>
        <p:spPr>
          <a:xfrm>
            <a:off x="1" y="0"/>
            <a:ext cx="24387174" cy="13717588"/>
          </a:xfrm>
          <a:custGeom>
            <a:avLst/>
            <a:gdLst>
              <a:gd name="connsiteX0" fmla="*/ 0 w 7729092"/>
              <a:gd name="connsiteY0" fmla="*/ 0 h 13717588"/>
              <a:gd name="connsiteX1" fmla="*/ 7729092 w 7729092"/>
              <a:gd name="connsiteY1" fmla="*/ 0 h 13717588"/>
              <a:gd name="connsiteX2" fmla="*/ 7729092 w 7729092"/>
              <a:gd name="connsiteY2" fmla="*/ 13717588 h 13717588"/>
              <a:gd name="connsiteX3" fmla="*/ 0 w 7729092"/>
              <a:gd name="connsiteY3" fmla="*/ 13717588 h 137175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29092" h="13717588">
                <a:moveTo>
                  <a:pt x="0" y="0"/>
                </a:moveTo>
                <a:lnTo>
                  <a:pt x="7729092" y="0"/>
                </a:lnTo>
                <a:lnTo>
                  <a:pt x="7729092" y="13717588"/>
                </a:lnTo>
                <a:lnTo>
                  <a:pt x="0" y="13717588"/>
                </a:lnTo>
                <a:close/>
              </a:path>
            </a:pathLst>
          </a:custGeom>
          <a:pattFill prst="lgCheck">
            <a:fgClr>
              <a:schemeClr val="tx2">
                <a:lumMod val="25000"/>
                <a:lumOff val="75000"/>
              </a:schemeClr>
            </a:fgClr>
            <a:bgClr>
              <a:schemeClr val="tx2">
                <a:lumMod val="10000"/>
                <a:lumOff val="90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lvl1pPr>
              <a:defRPr lang="ru-RU" sz="800" dirty="0"/>
            </a:lvl1pPr>
          </a:lstStyle>
          <a:p>
            <a:pPr lvl="0" algn="ctr"/>
            <a:endParaRPr lang="ru-RU" dirty="0"/>
          </a:p>
        </p:txBody>
      </p:sp>
      <p:sp>
        <p:nvSpPr>
          <p:cNvPr id="8" name="Заголовок 1">
            <a:extLst>
              <a:ext uri="{FF2B5EF4-FFF2-40B4-BE49-F238E27FC236}">
                <a16:creationId xmlns:a16="http://schemas.microsoft.com/office/drawing/2014/main" id="{66987AE1-D782-F749-98C3-249E655172E8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28092" y="3978474"/>
            <a:ext cx="12309512" cy="3691701"/>
          </a:xfrm>
          <a:prstGeom prst="rect">
            <a:avLst/>
          </a:prstGeom>
        </p:spPr>
        <p:txBody>
          <a:bodyPr>
            <a:noAutofit/>
          </a:bodyPr>
          <a:lstStyle>
            <a:lvl1pPr marL="0" marR="0" indent="0" algn="r" defTabSz="2438645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3641907" algn="l"/>
              </a:tabLst>
              <a:defRPr lang="ru-RU" sz="23900" b="1" i="0" kern="1200" spc="0" baseline="0" dirty="0">
                <a:solidFill>
                  <a:schemeClr val="bg1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r>
              <a:rPr lang="en-US" dirty="0"/>
              <a:t>MAIN</a:t>
            </a:r>
            <a:endParaRPr lang="ru-RU" dirty="0"/>
          </a:p>
        </p:txBody>
      </p:sp>
      <p:sp>
        <p:nvSpPr>
          <p:cNvPr id="11" name="Текст 3">
            <a:extLst>
              <a:ext uri="{FF2B5EF4-FFF2-40B4-BE49-F238E27FC236}">
                <a16:creationId xmlns:a16="http://schemas.microsoft.com/office/drawing/2014/main" id="{61FF07E3-74E3-014D-AD7E-B41B3F8EF212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>
          <a:xfrm>
            <a:off x="7081019" y="5784990"/>
            <a:ext cx="15873148" cy="5034244"/>
          </a:xfrm>
          <a:prstGeom prst="rect">
            <a:avLst/>
          </a:prstGeom>
        </p:spPr>
        <p:txBody>
          <a:bodyPr/>
          <a:lstStyle>
            <a:lvl1pPr marL="0" marR="0" indent="0" algn="l" defTabSz="2438645" rtl="0" eaLnBrk="1" fontAlgn="auto" latinLnBrk="0" hangingPunct="1">
              <a:lnSpc>
                <a:spcPct val="100000"/>
              </a:lnSpc>
              <a:spcBef>
                <a:spcPts val="1272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>
                <a:tab pos="3641907" algn="l"/>
              </a:tabLst>
              <a:defRPr lang="en-US" sz="23900" b="1" i="0" kern="1200" spc="0" baseline="0" dirty="0">
                <a:solidFill>
                  <a:schemeClr val="bg1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 algn="l" defTabSz="2438645" rtl="0" eaLnBrk="1" latinLnBrk="0" hangingPunct="1">
              <a:lnSpc>
                <a:spcPct val="150000"/>
              </a:lnSpc>
              <a:spcBef>
                <a:spcPts val="1272"/>
              </a:spcBef>
              <a:buFont typeface="Arial" panose="020B0604020202020204" pitchFamily="34" charset="0"/>
              <a:buNone/>
            </a:pPr>
            <a:r>
              <a:rPr lang="en-US" dirty="0"/>
              <a:t>HADR</a:t>
            </a:r>
          </a:p>
        </p:txBody>
      </p:sp>
    </p:spTree>
    <p:extLst>
      <p:ext uri="{BB962C8B-B14F-4D97-AF65-F5344CB8AC3E}">
        <p14:creationId xmlns:p14="http://schemas.microsoft.com/office/powerpoint/2010/main" val="29598287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in_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1">
            <a:extLst>
              <a:ext uri="{FF2B5EF4-FFF2-40B4-BE49-F238E27FC236}">
                <a16:creationId xmlns:a16="http://schemas.microsoft.com/office/drawing/2014/main" id="{DBA64CC7-E9D6-C241-92E9-C4143FE5CFC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601919" y="1170162"/>
            <a:ext cx="21248851" cy="1224136"/>
          </a:xfrm>
          <a:prstGeom prst="rect">
            <a:avLst/>
          </a:prstGeom>
        </p:spPr>
        <p:txBody>
          <a:bodyPr>
            <a:noAutofit/>
          </a:bodyPr>
          <a:lstStyle>
            <a:lvl1pPr marL="0" marR="0" indent="0" algn="ctr" defTabSz="2438645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3641907" algn="l"/>
              </a:tabLst>
              <a:defRPr lang="ru-RU" sz="6600" b="1" i="0" kern="1200" spc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r>
              <a:rPr lang="en-US" dirty="0"/>
              <a:t>NAME OF YOUR TOP SLIDE</a:t>
            </a:r>
            <a:endParaRPr lang="ru-RU" dirty="0"/>
          </a:p>
        </p:txBody>
      </p:sp>
      <p:sp>
        <p:nvSpPr>
          <p:cNvPr id="8" name="Текст 3">
            <a:extLst>
              <a:ext uri="{FF2B5EF4-FFF2-40B4-BE49-F238E27FC236}">
                <a16:creationId xmlns:a16="http://schemas.microsoft.com/office/drawing/2014/main" id="{1EA8315D-353A-2C4C-8809-F3D8DC536A78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1601919" y="2898354"/>
            <a:ext cx="21248851" cy="7704856"/>
          </a:xfrm>
          <a:prstGeom prst="rect">
            <a:avLst/>
          </a:prstGeom>
        </p:spPr>
        <p:txBody>
          <a:bodyPr/>
          <a:lstStyle>
            <a:lvl1pPr algn="l">
              <a:lnSpc>
                <a:spcPct val="120000"/>
              </a:lnSpc>
              <a:spcBef>
                <a:spcPts val="1272"/>
              </a:spcBef>
              <a:defRPr lang="en-US" sz="28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5" name="Номер слайда 1">
            <a:extLst>
              <a:ext uri="{FF2B5EF4-FFF2-40B4-BE49-F238E27FC236}">
                <a16:creationId xmlns:a16="http://schemas.microsoft.com/office/drawing/2014/main" id="{A80CA377-4C38-E549-97E6-0355B4091877}"/>
              </a:ext>
            </a:extLst>
          </p:cNvPr>
          <p:cNvSpPr txBox="1">
            <a:spLocks/>
          </p:cNvSpPr>
          <p:nvPr userDrawn="1"/>
        </p:nvSpPr>
        <p:spPr>
          <a:xfrm>
            <a:off x="21914667" y="12653267"/>
            <a:ext cx="2492467" cy="818524"/>
          </a:xfrm>
          <a:prstGeom prst="rect">
            <a:avLst/>
          </a:prstGeom>
        </p:spPr>
        <p:txBody>
          <a:bodyPr rIns="432000" anchor="ctr"/>
          <a:lstStyle>
            <a:defPPr>
              <a:defRPr lang="ru-RU"/>
            </a:defPPr>
            <a:lvl1pPr marL="0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219261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438522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657783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877044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096305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315566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8534827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9754088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defTabSz="2438645">
              <a:lnSpc>
                <a:spcPct val="150000"/>
              </a:lnSpc>
              <a:spcBef>
                <a:spcPts val="864"/>
              </a:spcBef>
            </a:pPr>
            <a:fld id="{E8BBD06A-759F-43F0-9FDD-30D8801384DF}" type="slidenum">
              <a:rPr lang="ru-RU" sz="3200" smtClean="0">
                <a:solidFill>
                  <a:schemeClr val="tx2">
                    <a:lumMod val="50000"/>
                    <a:lumOff val="50000"/>
                  </a:schemeClr>
                </a:solidFill>
                <a:latin typeface="Tahoma" charset="0"/>
                <a:ea typeface="Tahoma" charset="0"/>
                <a:cs typeface="Tahoma" charset="0"/>
              </a:rPr>
              <a:pPr algn="r" defTabSz="2438645">
                <a:lnSpc>
                  <a:spcPct val="150000"/>
                </a:lnSpc>
                <a:spcBef>
                  <a:spcPts val="864"/>
                </a:spcBef>
              </a:pPr>
              <a:t>‹#›</a:t>
            </a:fld>
            <a:endParaRPr lang="ru-RU" sz="3200" dirty="0">
              <a:solidFill>
                <a:schemeClr val="tx2">
                  <a:lumMod val="50000"/>
                  <a:lumOff val="50000"/>
                </a:schemeClr>
              </a:solidFill>
              <a:latin typeface="Tahoma" charset="0"/>
              <a:ea typeface="Tahoma" charset="0"/>
              <a:cs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743131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in_47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1">
            <a:extLst>
              <a:ext uri="{FF2B5EF4-FFF2-40B4-BE49-F238E27FC236}">
                <a16:creationId xmlns:a16="http://schemas.microsoft.com/office/drawing/2014/main" id="{05B22121-17D3-D145-AEBA-9CE10D13280D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601919" y="1170162"/>
            <a:ext cx="21248851" cy="1224136"/>
          </a:xfrm>
          <a:prstGeom prst="rect">
            <a:avLst/>
          </a:prstGeom>
        </p:spPr>
        <p:txBody>
          <a:bodyPr>
            <a:noAutofit/>
          </a:bodyPr>
          <a:lstStyle>
            <a:lvl1pPr marL="0" marR="0" indent="0" algn="ctr" defTabSz="2438645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3641907" algn="l"/>
              </a:tabLst>
              <a:defRPr lang="ru-RU" sz="6600" b="1" i="0" kern="1200" spc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r>
              <a:rPr lang="en-US" dirty="0"/>
              <a:t>NAME OF YOUR TOP SLIDE</a:t>
            </a:r>
            <a:endParaRPr lang="ru-RU" dirty="0"/>
          </a:p>
        </p:txBody>
      </p:sp>
      <p:sp>
        <p:nvSpPr>
          <p:cNvPr id="10" name="Текст 3">
            <a:extLst>
              <a:ext uri="{FF2B5EF4-FFF2-40B4-BE49-F238E27FC236}">
                <a16:creationId xmlns:a16="http://schemas.microsoft.com/office/drawing/2014/main" id="{8DA5A64E-7A20-714C-8CBF-7392832294B5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1601919" y="2898354"/>
            <a:ext cx="21248851" cy="7704856"/>
          </a:xfrm>
          <a:prstGeom prst="rect">
            <a:avLst/>
          </a:prstGeom>
        </p:spPr>
        <p:txBody>
          <a:bodyPr/>
          <a:lstStyle>
            <a:lvl1pPr algn="l">
              <a:lnSpc>
                <a:spcPct val="120000"/>
              </a:lnSpc>
              <a:spcBef>
                <a:spcPts val="1272"/>
              </a:spcBef>
              <a:defRPr lang="en-US" sz="28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4" name="Номер слайда 1">
            <a:extLst>
              <a:ext uri="{FF2B5EF4-FFF2-40B4-BE49-F238E27FC236}">
                <a16:creationId xmlns:a16="http://schemas.microsoft.com/office/drawing/2014/main" id="{B2AAB053-B1C0-C047-B9C2-302F91CE8A43}"/>
              </a:ext>
            </a:extLst>
          </p:cNvPr>
          <p:cNvSpPr txBox="1">
            <a:spLocks/>
          </p:cNvSpPr>
          <p:nvPr userDrawn="1"/>
        </p:nvSpPr>
        <p:spPr>
          <a:xfrm>
            <a:off x="21914667" y="12653267"/>
            <a:ext cx="2492467" cy="818524"/>
          </a:xfrm>
          <a:prstGeom prst="rect">
            <a:avLst/>
          </a:prstGeom>
        </p:spPr>
        <p:txBody>
          <a:bodyPr rIns="432000" anchor="ctr"/>
          <a:lstStyle>
            <a:defPPr>
              <a:defRPr lang="ru-RU"/>
            </a:defPPr>
            <a:lvl1pPr marL="0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219261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438522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657783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877044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096305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315566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8534827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9754088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defTabSz="2438645">
              <a:lnSpc>
                <a:spcPct val="150000"/>
              </a:lnSpc>
              <a:spcBef>
                <a:spcPts val="864"/>
              </a:spcBef>
            </a:pPr>
            <a:fld id="{E8BBD06A-759F-43F0-9FDD-30D8801384DF}" type="slidenum">
              <a:rPr lang="ru-RU" sz="3200" smtClean="0">
                <a:solidFill>
                  <a:schemeClr val="tx2">
                    <a:lumMod val="50000"/>
                    <a:lumOff val="50000"/>
                  </a:schemeClr>
                </a:solidFill>
                <a:latin typeface="Tahoma" charset="0"/>
                <a:ea typeface="Tahoma" charset="0"/>
                <a:cs typeface="Tahoma" charset="0"/>
              </a:rPr>
              <a:pPr algn="r" defTabSz="2438645">
                <a:lnSpc>
                  <a:spcPct val="150000"/>
                </a:lnSpc>
                <a:spcBef>
                  <a:spcPts val="864"/>
                </a:spcBef>
              </a:pPr>
              <a:t>‹#›</a:t>
            </a:fld>
            <a:endParaRPr lang="ru-RU" sz="3200" dirty="0">
              <a:solidFill>
                <a:schemeClr val="tx2">
                  <a:lumMod val="50000"/>
                  <a:lumOff val="50000"/>
                </a:schemeClr>
              </a:solidFill>
              <a:latin typeface="Tahoma" charset="0"/>
              <a:ea typeface="Tahoma" charset="0"/>
              <a:cs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92540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Main_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1">
            <a:extLst>
              <a:ext uri="{FF2B5EF4-FFF2-40B4-BE49-F238E27FC236}">
                <a16:creationId xmlns:a16="http://schemas.microsoft.com/office/drawing/2014/main" id="{DBA64CC7-E9D6-C241-92E9-C4143FE5CFC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601920" y="1170162"/>
            <a:ext cx="8503436" cy="2160240"/>
          </a:xfrm>
          <a:prstGeom prst="rect">
            <a:avLst/>
          </a:prstGeom>
        </p:spPr>
        <p:txBody>
          <a:bodyPr>
            <a:noAutofit/>
          </a:bodyPr>
          <a:lstStyle>
            <a:lvl1pPr marL="0" marR="0" indent="0" algn="l" defTabSz="2438645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3641907" algn="l"/>
              </a:tabLst>
              <a:defRPr lang="ru-RU" sz="6600" b="1" i="0" kern="1200" spc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r>
              <a:rPr lang="en-US" dirty="0"/>
              <a:t>NAME OF YOUR TOP SLIDE</a:t>
            </a:r>
            <a:endParaRPr lang="ru-RU" dirty="0"/>
          </a:p>
        </p:txBody>
      </p:sp>
      <p:sp>
        <p:nvSpPr>
          <p:cNvPr id="8" name="Текст 3">
            <a:extLst>
              <a:ext uri="{FF2B5EF4-FFF2-40B4-BE49-F238E27FC236}">
                <a16:creationId xmlns:a16="http://schemas.microsoft.com/office/drawing/2014/main" id="{1EA8315D-353A-2C4C-8809-F3D8DC536A78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1601920" y="4050482"/>
            <a:ext cx="8503436" cy="7272808"/>
          </a:xfrm>
          <a:prstGeom prst="rect">
            <a:avLst/>
          </a:prstGeom>
        </p:spPr>
        <p:txBody>
          <a:bodyPr/>
          <a:lstStyle>
            <a:lvl1pPr algn="l">
              <a:lnSpc>
                <a:spcPct val="120000"/>
              </a:lnSpc>
              <a:spcBef>
                <a:spcPts val="1272"/>
              </a:spcBef>
              <a:defRPr lang="en-US" sz="28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4" name="Номер слайда 1">
            <a:extLst>
              <a:ext uri="{FF2B5EF4-FFF2-40B4-BE49-F238E27FC236}">
                <a16:creationId xmlns:a16="http://schemas.microsoft.com/office/drawing/2014/main" id="{76A1696C-966F-4941-97A8-04384F535B88}"/>
              </a:ext>
            </a:extLst>
          </p:cNvPr>
          <p:cNvSpPr txBox="1">
            <a:spLocks/>
          </p:cNvSpPr>
          <p:nvPr userDrawn="1"/>
        </p:nvSpPr>
        <p:spPr>
          <a:xfrm>
            <a:off x="21914667" y="12653267"/>
            <a:ext cx="2492467" cy="818524"/>
          </a:xfrm>
          <a:prstGeom prst="rect">
            <a:avLst/>
          </a:prstGeom>
        </p:spPr>
        <p:txBody>
          <a:bodyPr rIns="432000" anchor="ctr"/>
          <a:lstStyle>
            <a:defPPr>
              <a:defRPr lang="ru-RU"/>
            </a:defPPr>
            <a:lvl1pPr marL="0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219261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438522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657783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877044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096305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315566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8534827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9754088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defTabSz="2438645">
              <a:lnSpc>
                <a:spcPct val="150000"/>
              </a:lnSpc>
              <a:spcBef>
                <a:spcPts val="864"/>
              </a:spcBef>
            </a:pPr>
            <a:fld id="{E8BBD06A-759F-43F0-9FDD-30D8801384DF}" type="slidenum">
              <a:rPr lang="ru-RU" sz="3200" smtClean="0">
                <a:solidFill>
                  <a:schemeClr val="tx2">
                    <a:lumMod val="50000"/>
                    <a:lumOff val="50000"/>
                  </a:schemeClr>
                </a:solidFill>
                <a:latin typeface="Tahoma" charset="0"/>
                <a:ea typeface="Tahoma" charset="0"/>
                <a:cs typeface="Tahoma" charset="0"/>
              </a:rPr>
              <a:pPr algn="r" defTabSz="2438645">
                <a:lnSpc>
                  <a:spcPct val="150000"/>
                </a:lnSpc>
                <a:spcBef>
                  <a:spcPts val="864"/>
                </a:spcBef>
              </a:pPr>
              <a:t>‹#›</a:t>
            </a:fld>
            <a:endParaRPr lang="ru-RU" sz="3200" dirty="0">
              <a:solidFill>
                <a:schemeClr val="tx2">
                  <a:lumMod val="50000"/>
                  <a:lumOff val="50000"/>
                </a:schemeClr>
              </a:solidFill>
              <a:latin typeface="Tahoma" charset="0"/>
              <a:ea typeface="Tahoma" charset="0"/>
              <a:cs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00047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Main_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1">
            <a:extLst>
              <a:ext uri="{FF2B5EF4-FFF2-40B4-BE49-F238E27FC236}">
                <a16:creationId xmlns:a16="http://schemas.microsoft.com/office/drawing/2014/main" id="{D9601CF4-AD93-CB46-8D15-0A1EFA1FA0B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601920" y="1170162"/>
            <a:ext cx="8503436" cy="2160240"/>
          </a:xfrm>
          <a:prstGeom prst="rect">
            <a:avLst/>
          </a:prstGeom>
        </p:spPr>
        <p:txBody>
          <a:bodyPr>
            <a:noAutofit/>
          </a:bodyPr>
          <a:lstStyle>
            <a:lvl1pPr marL="0" marR="0" indent="0" algn="l" defTabSz="2438645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3641907" algn="l"/>
              </a:tabLst>
              <a:defRPr lang="ru-RU" sz="6600" b="1" i="0" kern="1200" spc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r>
              <a:rPr lang="en-US" dirty="0"/>
              <a:t>NAME OF YOUR TOP SLIDE</a:t>
            </a:r>
            <a:endParaRPr lang="ru-RU" dirty="0"/>
          </a:p>
        </p:txBody>
      </p:sp>
      <p:sp>
        <p:nvSpPr>
          <p:cNvPr id="8" name="Текст 3">
            <a:extLst>
              <a:ext uri="{FF2B5EF4-FFF2-40B4-BE49-F238E27FC236}">
                <a16:creationId xmlns:a16="http://schemas.microsoft.com/office/drawing/2014/main" id="{29FEEE98-382D-CF4F-85AC-876713CFC096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1601920" y="4050482"/>
            <a:ext cx="8503436" cy="7272808"/>
          </a:xfrm>
          <a:prstGeom prst="rect">
            <a:avLst/>
          </a:prstGeom>
        </p:spPr>
        <p:txBody>
          <a:bodyPr/>
          <a:lstStyle>
            <a:lvl1pPr algn="l">
              <a:lnSpc>
                <a:spcPct val="120000"/>
              </a:lnSpc>
              <a:spcBef>
                <a:spcPts val="1272"/>
              </a:spcBef>
              <a:defRPr lang="en-US" sz="28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12" name="Рисунок 11">
            <a:extLst>
              <a:ext uri="{FF2B5EF4-FFF2-40B4-BE49-F238E27FC236}">
                <a16:creationId xmlns:a16="http://schemas.microsoft.com/office/drawing/2014/main" id="{DA4A796E-24C6-D743-993E-2934AE7149F5}"/>
              </a:ext>
            </a:extLst>
          </p:cNvPr>
          <p:cNvSpPr>
            <a:spLocks noGrp="1"/>
          </p:cNvSpPr>
          <p:nvPr>
            <p:ph type="pic" sz="quarter" idx="36"/>
          </p:nvPr>
        </p:nvSpPr>
        <p:spPr>
          <a:xfrm rot="10800000" flipH="1" flipV="1">
            <a:off x="13393489" y="15195"/>
            <a:ext cx="10993687" cy="13717588"/>
          </a:xfrm>
          <a:custGeom>
            <a:avLst/>
            <a:gdLst>
              <a:gd name="connsiteX0" fmla="*/ 4130109 w 10993687"/>
              <a:gd name="connsiteY0" fmla="*/ 0 h 13717588"/>
              <a:gd name="connsiteX1" fmla="*/ 10993687 w 10993687"/>
              <a:gd name="connsiteY1" fmla="*/ 0 h 13717588"/>
              <a:gd name="connsiteX2" fmla="*/ 10993687 w 10993687"/>
              <a:gd name="connsiteY2" fmla="*/ 13717588 h 13717588"/>
              <a:gd name="connsiteX3" fmla="*/ 8905905 w 10993687"/>
              <a:gd name="connsiteY3" fmla="*/ 13717588 h 13717588"/>
              <a:gd name="connsiteX4" fmla="*/ 8860047 w 10993687"/>
              <a:gd name="connsiteY4" fmla="*/ 13690461 h 13717588"/>
              <a:gd name="connsiteX5" fmla="*/ 641901 w 10993687"/>
              <a:gd name="connsiteY5" fmla="*/ 8829003 h 13717588"/>
              <a:gd name="connsiteX6" fmla="*/ 0 w 10993687"/>
              <a:gd name="connsiteY6" fmla="*/ 7707432 h 13717588"/>
              <a:gd name="connsiteX7" fmla="*/ 0 w 10993687"/>
              <a:gd name="connsiteY7" fmla="*/ 3141032 h 13717588"/>
              <a:gd name="connsiteX8" fmla="*/ 661959 w 10993687"/>
              <a:gd name="connsiteY8" fmla="*/ 1999429 h 13717588"/>
              <a:gd name="connsiteX9" fmla="*/ 3972987 w 10993687"/>
              <a:gd name="connsiteY9" fmla="*/ 90583 h 137175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0993687" h="13717588">
                <a:moveTo>
                  <a:pt x="4130109" y="0"/>
                </a:moveTo>
                <a:lnTo>
                  <a:pt x="10993687" y="0"/>
                </a:lnTo>
                <a:lnTo>
                  <a:pt x="10993687" y="13717588"/>
                </a:lnTo>
                <a:lnTo>
                  <a:pt x="8905905" y="13717588"/>
                </a:lnTo>
                <a:lnTo>
                  <a:pt x="8860047" y="13690461"/>
                </a:lnTo>
                <a:cubicBezTo>
                  <a:pt x="6989089" y="12583693"/>
                  <a:pt x="4353791" y="11024778"/>
                  <a:pt x="641901" y="8829003"/>
                </a:cubicBezTo>
                <a:cubicBezTo>
                  <a:pt x="240711" y="8608694"/>
                  <a:pt x="0" y="8168078"/>
                  <a:pt x="0" y="7707432"/>
                </a:cubicBezTo>
                <a:cubicBezTo>
                  <a:pt x="0" y="7707432"/>
                  <a:pt x="0" y="7707432"/>
                  <a:pt x="0" y="3141032"/>
                </a:cubicBezTo>
                <a:cubicBezTo>
                  <a:pt x="0" y="2660357"/>
                  <a:pt x="260772" y="2239767"/>
                  <a:pt x="661959" y="1999429"/>
                </a:cubicBezTo>
                <a:cubicBezTo>
                  <a:pt x="661959" y="1999429"/>
                  <a:pt x="661959" y="1999429"/>
                  <a:pt x="3972987" y="90583"/>
                </a:cubicBezTo>
                <a:close/>
              </a:path>
            </a:pathLst>
          </a:custGeom>
          <a:pattFill prst="lgCheck">
            <a:fgClr>
              <a:schemeClr val="tx2">
                <a:lumMod val="25000"/>
                <a:lumOff val="75000"/>
              </a:schemeClr>
            </a:fgClr>
            <a:bgClr>
              <a:schemeClr val="tx2">
                <a:lumMod val="10000"/>
                <a:lumOff val="90000"/>
              </a:schemeClr>
            </a:bgClr>
          </a:pattFill>
          <a:ln w="5080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lvl1pPr>
              <a:defRPr lang="ru-RU" sz="800" dirty="0"/>
            </a:lvl1pPr>
          </a:lstStyle>
          <a:p>
            <a:pPr lvl="0" algn="ctr"/>
            <a:endParaRPr lang="ru-RU" dirty="0"/>
          </a:p>
        </p:txBody>
      </p:sp>
      <p:sp>
        <p:nvSpPr>
          <p:cNvPr id="5" name="Номер слайда 1">
            <a:extLst>
              <a:ext uri="{FF2B5EF4-FFF2-40B4-BE49-F238E27FC236}">
                <a16:creationId xmlns:a16="http://schemas.microsoft.com/office/drawing/2014/main" id="{22D5D3BF-1794-DB41-BDBB-E5B1737E1CDC}"/>
              </a:ext>
            </a:extLst>
          </p:cNvPr>
          <p:cNvSpPr txBox="1">
            <a:spLocks/>
          </p:cNvSpPr>
          <p:nvPr userDrawn="1"/>
        </p:nvSpPr>
        <p:spPr>
          <a:xfrm>
            <a:off x="21914667" y="12653267"/>
            <a:ext cx="2492467" cy="818524"/>
          </a:xfrm>
          <a:prstGeom prst="rect">
            <a:avLst/>
          </a:prstGeom>
        </p:spPr>
        <p:txBody>
          <a:bodyPr rIns="432000" anchor="ctr"/>
          <a:lstStyle>
            <a:defPPr>
              <a:defRPr lang="ru-RU"/>
            </a:defPPr>
            <a:lvl1pPr marL="0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219261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438522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657783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877044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096305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315566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8534827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9754088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defTabSz="2438645">
              <a:lnSpc>
                <a:spcPct val="150000"/>
              </a:lnSpc>
              <a:spcBef>
                <a:spcPts val="864"/>
              </a:spcBef>
            </a:pPr>
            <a:fld id="{E8BBD06A-759F-43F0-9FDD-30D8801384DF}" type="slidenum">
              <a:rPr lang="ru-RU" sz="3200" smtClean="0">
                <a:solidFill>
                  <a:schemeClr val="tx2">
                    <a:lumMod val="50000"/>
                    <a:lumOff val="50000"/>
                  </a:schemeClr>
                </a:solidFill>
                <a:latin typeface="Tahoma" charset="0"/>
                <a:ea typeface="Tahoma" charset="0"/>
                <a:cs typeface="Tahoma" charset="0"/>
              </a:rPr>
              <a:pPr algn="r" defTabSz="2438645">
                <a:lnSpc>
                  <a:spcPct val="150000"/>
                </a:lnSpc>
                <a:spcBef>
                  <a:spcPts val="864"/>
                </a:spcBef>
              </a:pPr>
              <a:t>‹#›</a:t>
            </a:fld>
            <a:endParaRPr lang="ru-RU" sz="3200" dirty="0">
              <a:solidFill>
                <a:schemeClr val="tx2">
                  <a:lumMod val="50000"/>
                  <a:lumOff val="50000"/>
                </a:schemeClr>
              </a:solidFill>
              <a:latin typeface="Tahoma" charset="0"/>
              <a:ea typeface="Tahoma" charset="0"/>
              <a:cs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87248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ain_4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Текст 3"/>
          <p:cNvSpPr>
            <a:spLocks noGrp="1"/>
          </p:cNvSpPr>
          <p:nvPr>
            <p:ph type="body" sz="quarter" idx="14" hasCustomPrompt="1"/>
          </p:nvPr>
        </p:nvSpPr>
        <p:spPr>
          <a:xfrm>
            <a:off x="2116245" y="4122490"/>
            <a:ext cx="9213193" cy="1872208"/>
          </a:xfrm>
          <a:prstGeom prst="rect">
            <a:avLst/>
          </a:prstGeom>
        </p:spPr>
        <p:txBody>
          <a:bodyPr/>
          <a:lstStyle>
            <a:lvl1pPr>
              <a:defRPr lang="en-US" sz="24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quarter" idx="15" hasCustomPrompt="1"/>
          </p:nvPr>
        </p:nvSpPr>
        <p:spPr>
          <a:xfrm>
            <a:off x="2116245" y="1530202"/>
            <a:ext cx="9213193" cy="2016224"/>
          </a:xfrm>
          <a:prstGeom prst="rect">
            <a:avLst/>
          </a:prstGeom>
        </p:spPr>
        <p:txBody>
          <a:bodyPr/>
          <a:lstStyle>
            <a:lvl1pPr>
              <a:defRPr lang="en-US" sz="8001" b="1" i="0" kern="120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5" name="Текст 3"/>
          <p:cNvSpPr>
            <a:spLocks noGrp="1"/>
          </p:cNvSpPr>
          <p:nvPr>
            <p:ph type="body" sz="quarter" idx="16" hasCustomPrompt="1"/>
          </p:nvPr>
        </p:nvSpPr>
        <p:spPr>
          <a:xfrm>
            <a:off x="13278211" y="4122490"/>
            <a:ext cx="9213193" cy="1872208"/>
          </a:xfrm>
          <a:prstGeom prst="rect">
            <a:avLst/>
          </a:prstGeom>
        </p:spPr>
        <p:txBody>
          <a:bodyPr/>
          <a:lstStyle>
            <a:lvl1pPr>
              <a:defRPr lang="en-US" sz="24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6" name="Текст 3"/>
          <p:cNvSpPr>
            <a:spLocks noGrp="1"/>
          </p:cNvSpPr>
          <p:nvPr>
            <p:ph type="body" sz="quarter" idx="17" hasCustomPrompt="1"/>
          </p:nvPr>
        </p:nvSpPr>
        <p:spPr>
          <a:xfrm>
            <a:off x="13278211" y="1530202"/>
            <a:ext cx="9213193" cy="2016224"/>
          </a:xfrm>
          <a:prstGeom prst="rect">
            <a:avLst/>
          </a:prstGeom>
        </p:spPr>
        <p:txBody>
          <a:bodyPr/>
          <a:lstStyle>
            <a:lvl1pPr>
              <a:defRPr lang="en-US" sz="8001" b="1" i="0" kern="120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8" name="Номер слайда 1">
            <a:extLst>
              <a:ext uri="{FF2B5EF4-FFF2-40B4-BE49-F238E27FC236}">
                <a16:creationId xmlns:a16="http://schemas.microsoft.com/office/drawing/2014/main" id="{CC39289E-ADF7-4048-A346-4945D998AF91}"/>
              </a:ext>
            </a:extLst>
          </p:cNvPr>
          <p:cNvSpPr txBox="1">
            <a:spLocks/>
          </p:cNvSpPr>
          <p:nvPr userDrawn="1"/>
        </p:nvSpPr>
        <p:spPr>
          <a:xfrm>
            <a:off x="21914667" y="12653267"/>
            <a:ext cx="2492467" cy="818524"/>
          </a:xfrm>
          <a:prstGeom prst="rect">
            <a:avLst/>
          </a:prstGeom>
        </p:spPr>
        <p:txBody>
          <a:bodyPr rIns="432000" anchor="ctr"/>
          <a:lstStyle>
            <a:defPPr>
              <a:defRPr lang="ru-RU"/>
            </a:defPPr>
            <a:lvl1pPr marL="0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219261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438522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657783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877044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096305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315566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8534827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9754088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defTabSz="2438645">
              <a:lnSpc>
                <a:spcPct val="150000"/>
              </a:lnSpc>
              <a:spcBef>
                <a:spcPts val="864"/>
              </a:spcBef>
            </a:pPr>
            <a:fld id="{E8BBD06A-759F-43F0-9FDD-30D8801384DF}" type="slidenum">
              <a:rPr lang="ru-RU" sz="3200" smtClean="0">
                <a:solidFill>
                  <a:schemeClr val="tx2">
                    <a:lumMod val="50000"/>
                    <a:lumOff val="50000"/>
                  </a:schemeClr>
                </a:solidFill>
                <a:latin typeface="Tahoma" charset="0"/>
                <a:ea typeface="Tahoma" charset="0"/>
                <a:cs typeface="Tahoma" charset="0"/>
              </a:rPr>
              <a:pPr algn="r" defTabSz="2438645">
                <a:lnSpc>
                  <a:spcPct val="150000"/>
                </a:lnSpc>
                <a:spcBef>
                  <a:spcPts val="864"/>
                </a:spcBef>
              </a:pPr>
              <a:t>‹#›</a:t>
            </a:fld>
            <a:endParaRPr lang="ru-RU" sz="3200" dirty="0">
              <a:solidFill>
                <a:schemeClr val="tx2">
                  <a:lumMod val="50000"/>
                  <a:lumOff val="50000"/>
                </a:schemeClr>
              </a:solidFill>
              <a:latin typeface="Tahoma" charset="0"/>
              <a:ea typeface="Tahoma" charset="0"/>
              <a:cs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77834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_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Заголовок 1"/>
          <p:cNvSpPr>
            <a:spLocks noGrp="1"/>
          </p:cNvSpPr>
          <p:nvPr>
            <p:ph type="title" hasCustomPrompt="1"/>
          </p:nvPr>
        </p:nvSpPr>
        <p:spPr>
          <a:xfrm>
            <a:off x="1824436" y="1602210"/>
            <a:ext cx="5688632" cy="2880320"/>
          </a:xfrm>
          <a:prstGeom prst="rect">
            <a:avLst/>
          </a:prstGeom>
        </p:spPr>
        <p:txBody>
          <a:bodyPr>
            <a:noAutofit/>
          </a:bodyPr>
          <a:lstStyle>
            <a:lvl1pPr marL="0" marR="0" indent="0" algn="l" defTabSz="2438645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3641907" algn="l"/>
              </a:tabLst>
              <a:defRPr lang="ru-RU" sz="8001" b="1" i="0" kern="1200" spc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r>
              <a:rPr lang="en-US" dirty="0"/>
              <a:t>OUR </a:t>
            </a:r>
            <a:br>
              <a:rPr lang="en-US" dirty="0"/>
            </a:br>
            <a:r>
              <a:rPr lang="en-US" dirty="0"/>
              <a:t>TEAM</a:t>
            </a:r>
            <a:endParaRPr lang="ru-RU" dirty="0"/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2F81ED9F-06CE-7048-9049-34BD9B390CEE}"/>
              </a:ext>
            </a:extLst>
          </p:cNvPr>
          <p:cNvSpPr/>
          <p:nvPr userDrawn="1"/>
        </p:nvSpPr>
        <p:spPr>
          <a:xfrm>
            <a:off x="1824435" y="0"/>
            <a:ext cx="4525689" cy="1143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Picture Placeholder 2">
            <a:extLst>
              <a:ext uri="{FF2B5EF4-FFF2-40B4-BE49-F238E27FC236}">
                <a16:creationId xmlns:a16="http://schemas.microsoft.com/office/drawing/2014/main" id="{FE8FA922-8BD3-EF4C-AF23-6ABB1434DB1F}"/>
              </a:ext>
            </a:extLst>
          </p:cNvPr>
          <p:cNvSpPr>
            <a:spLocks noGrp="1"/>
          </p:cNvSpPr>
          <p:nvPr>
            <p:ph type="pic" sz="quarter" idx="46"/>
          </p:nvPr>
        </p:nvSpPr>
        <p:spPr>
          <a:xfrm>
            <a:off x="8449171" y="8831"/>
            <a:ext cx="4759147" cy="6458508"/>
          </a:xfrm>
          <a:prstGeom prst="rect">
            <a:avLst/>
          </a:prstGeom>
          <a:pattFill prst="lgCheck">
            <a:fgClr>
              <a:schemeClr val="bg1"/>
            </a:fgClr>
            <a:bgClr>
              <a:schemeClr val="bg1">
                <a:lumMod val="75000"/>
              </a:schemeClr>
            </a:bgClr>
          </a:patt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lvl1pPr>
              <a:defRPr lang="en-US" sz="800" b="1">
                <a:solidFill>
                  <a:schemeClr val="lt1"/>
                </a:solidFill>
              </a:defRPr>
            </a:lvl1pPr>
          </a:lstStyle>
          <a:p>
            <a:pPr lvl="0" algn="ctr"/>
            <a:endParaRPr lang="en-US"/>
          </a:p>
        </p:txBody>
      </p:sp>
      <p:sp>
        <p:nvSpPr>
          <p:cNvPr id="7" name="Picture Placeholder 2">
            <a:extLst>
              <a:ext uri="{FF2B5EF4-FFF2-40B4-BE49-F238E27FC236}">
                <a16:creationId xmlns:a16="http://schemas.microsoft.com/office/drawing/2014/main" id="{E38091B0-CD20-3D40-9985-5EEEA949CD12}"/>
              </a:ext>
            </a:extLst>
          </p:cNvPr>
          <p:cNvSpPr>
            <a:spLocks noGrp="1"/>
          </p:cNvSpPr>
          <p:nvPr>
            <p:ph type="pic" sz="quarter" idx="47"/>
          </p:nvPr>
        </p:nvSpPr>
        <p:spPr>
          <a:xfrm>
            <a:off x="13635953" y="8831"/>
            <a:ext cx="4759147" cy="6458508"/>
          </a:xfrm>
          <a:prstGeom prst="rect">
            <a:avLst/>
          </a:prstGeom>
          <a:pattFill prst="lgCheck">
            <a:fgClr>
              <a:schemeClr val="bg1"/>
            </a:fgClr>
            <a:bgClr>
              <a:schemeClr val="bg1">
                <a:lumMod val="75000"/>
              </a:schemeClr>
            </a:bgClr>
          </a:patt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lvl1pPr>
              <a:defRPr lang="en-US" sz="800" b="1">
                <a:solidFill>
                  <a:schemeClr val="lt1"/>
                </a:solidFill>
              </a:defRPr>
            </a:lvl1pPr>
          </a:lstStyle>
          <a:p>
            <a:pPr lvl="0" algn="ctr"/>
            <a:endParaRPr lang="en-US"/>
          </a:p>
        </p:txBody>
      </p:sp>
      <p:sp>
        <p:nvSpPr>
          <p:cNvPr id="8" name="Picture Placeholder 2">
            <a:extLst>
              <a:ext uri="{FF2B5EF4-FFF2-40B4-BE49-F238E27FC236}">
                <a16:creationId xmlns:a16="http://schemas.microsoft.com/office/drawing/2014/main" id="{10F04A18-A9B7-1C45-B156-AD11F1B120AF}"/>
              </a:ext>
            </a:extLst>
          </p:cNvPr>
          <p:cNvSpPr>
            <a:spLocks noGrp="1"/>
          </p:cNvSpPr>
          <p:nvPr>
            <p:ph type="pic" sz="quarter" idx="51"/>
          </p:nvPr>
        </p:nvSpPr>
        <p:spPr>
          <a:xfrm>
            <a:off x="18769376" y="8831"/>
            <a:ext cx="4552686" cy="6458508"/>
          </a:xfrm>
          <a:prstGeom prst="rect">
            <a:avLst/>
          </a:prstGeom>
          <a:pattFill prst="lgCheck">
            <a:fgClr>
              <a:schemeClr val="bg1"/>
            </a:fgClr>
            <a:bgClr>
              <a:schemeClr val="bg1">
                <a:lumMod val="75000"/>
              </a:schemeClr>
            </a:bgClr>
          </a:patt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lvl1pPr>
              <a:defRPr lang="en-US" sz="800" b="1">
                <a:solidFill>
                  <a:schemeClr val="lt1"/>
                </a:solidFill>
              </a:defRPr>
            </a:lvl1pPr>
          </a:lstStyle>
          <a:p>
            <a:pPr lvl="0" algn="ctr"/>
            <a:endParaRPr lang="en-US"/>
          </a:p>
        </p:txBody>
      </p:sp>
      <p:sp>
        <p:nvSpPr>
          <p:cNvPr id="9" name="Текст 3">
            <a:extLst>
              <a:ext uri="{FF2B5EF4-FFF2-40B4-BE49-F238E27FC236}">
                <a16:creationId xmlns:a16="http://schemas.microsoft.com/office/drawing/2014/main" id="{605E96E4-EB6D-2645-8E80-828B9C7EE107}"/>
              </a:ext>
            </a:extLst>
          </p:cNvPr>
          <p:cNvSpPr>
            <a:spLocks noGrp="1"/>
          </p:cNvSpPr>
          <p:nvPr>
            <p:ph type="body" sz="quarter" idx="52" hasCustomPrompt="1"/>
          </p:nvPr>
        </p:nvSpPr>
        <p:spPr>
          <a:xfrm>
            <a:off x="13635953" y="6899387"/>
            <a:ext cx="4759147" cy="2455473"/>
          </a:xfrm>
          <a:prstGeom prst="rect">
            <a:avLst/>
          </a:prstGeom>
        </p:spPr>
        <p:txBody>
          <a:bodyPr/>
          <a:lstStyle>
            <a:lvl1pPr>
              <a:defRPr lang="en-US" sz="24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12" name="Текст 3">
            <a:extLst>
              <a:ext uri="{FF2B5EF4-FFF2-40B4-BE49-F238E27FC236}">
                <a16:creationId xmlns:a16="http://schemas.microsoft.com/office/drawing/2014/main" id="{11143E83-AB6C-094E-B463-FCB0ED16DE86}"/>
              </a:ext>
            </a:extLst>
          </p:cNvPr>
          <p:cNvSpPr>
            <a:spLocks noGrp="1"/>
          </p:cNvSpPr>
          <p:nvPr>
            <p:ph type="body" sz="quarter" idx="54" hasCustomPrompt="1"/>
          </p:nvPr>
        </p:nvSpPr>
        <p:spPr>
          <a:xfrm>
            <a:off x="18750728" y="6899387"/>
            <a:ext cx="4759147" cy="2455473"/>
          </a:xfrm>
          <a:prstGeom prst="rect">
            <a:avLst/>
          </a:prstGeom>
        </p:spPr>
        <p:txBody>
          <a:bodyPr/>
          <a:lstStyle>
            <a:lvl1pPr>
              <a:defRPr lang="en-US" sz="24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13" name="Текст 3">
            <a:extLst>
              <a:ext uri="{FF2B5EF4-FFF2-40B4-BE49-F238E27FC236}">
                <a16:creationId xmlns:a16="http://schemas.microsoft.com/office/drawing/2014/main" id="{98F3C7B3-2A19-044C-91D4-36F143674CE5}"/>
              </a:ext>
            </a:extLst>
          </p:cNvPr>
          <p:cNvSpPr>
            <a:spLocks noGrp="1"/>
          </p:cNvSpPr>
          <p:nvPr>
            <p:ph type="body" sz="quarter" idx="55" hasCustomPrompt="1"/>
          </p:nvPr>
        </p:nvSpPr>
        <p:spPr>
          <a:xfrm>
            <a:off x="8449171" y="6899387"/>
            <a:ext cx="4759147" cy="2455473"/>
          </a:xfrm>
          <a:prstGeom prst="rect">
            <a:avLst/>
          </a:prstGeom>
        </p:spPr>
        <p:txBody>
          <a:bodyPr/>
          <a:lstStyle>
            <a:lvl1pPr>
              <a:defRPr lang="en-US" sz="24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11" name="Номер слайда 1">
            <a:extLst>
              <a:ext uri="{FF2B5EF4-FFF2-40B4-BE49-F238E27FC236}">
                <a16:creationId xmlns:a16="http://schemas.microsoft.com/office/drawing/2014/main" id="{71EE6583-C491-2A43-8484-927241B50E9D}"/>
              </a:ext>
            </a:extLst>
          </p:cNvPr>
          <p:cNvSpPr txBox="1">
            <a:spLocks/>
          </p:cNvSpPr>
          <p:nvPr userDrawn="1"/>
        </p:nvSpPr>
        <p:spPr>
          <a:xfrm>
            <a:off x="21914667" y="12653267"/>
            <a:ext cx="2492467" cy="818524"/>
          </a:xfrm>
          <a:prstGeom prst="rect">
            <a:avLst/>
          </a:prstGeom>
        </p:spPr>
        <p:txBody>
          <a:bodyPr rIns="432000" anchor="ctr"/>
          <a:lstStyle>
            <a:defPPr>
              <a:defRPr lang="ru-RU"/>
            </a:defPPr>
            <a:lvl1pPr marL="0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219261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438522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657783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877044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096305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315566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8534827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9754088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defTabSz="2438645">
              <a:lnSpc>
                <a:spcPct val="150000"/>
              </a:lnSpc>
              <a:spcBef>
                <a:spcPts val="864"/>
              </a:spcBef>
            </a:pPr>
            <a:fld id="{E8BBD06A-759F-43F0-9FDD-30D8801384DF}" type="slidenum">
              <a:rPr lang="ru-RU" sz="3200" smtClean="0">
                <a:solidFill>
                  <a:schemeClr val="tx2">
                    <a:lumMod val="50000"/>
                    <a:lumOff val="50000"/>
                  </a:schemeClr>
                </a:solidFill>
                <a:latin typeface="Tahoma" charset="0"/>
                <a:ea typeface="Tahoma" charset="0"/>
                <a:cs typeface="Tahoma" charset="0"/>
              </a:rPr>
              <a:pPr algn="r" defTabSz="2438645">
                <a:lnSpc>
                  <a:spcPct val="150000"/>
                </a:lnSpc>
                <a:spcBef>
                  <a:spcPts val="864"/>
                </a:spcBef>
              </a:pPr>
              <a:t>‹#›</a:t>
            </a:fld>
            <a:endParaRPr lang="ru-RU" sz="3200" dirty="0">
              <a:solidFill>
                <a:schemeClr val="tx2">
                  <a:lumMod val="50000"/>
                  <a:lumOff val="50000"/>
                </a:schemeClr>
              </a:solidFill>
              <a:latin typeface="Tahoma" charset="0"/>
              <a:ea typeface="Tahoma" charset="0"/>
              <a:cs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5624340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ocial_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13">
            <a:extLst>
              <a:ext uri="{FF2B5EF4-FFF2-40B4-BE49-F238E27FC236}">
                <a16:creationId xmlns:a16="http://schemas.microsoft.com/office/drawing/2014/main" id="{08C20EFA-0367-4E40-9494-73A7C2EB0AF8}"/>
              </a:ext>
            </a:extLst>
          </p:cNvPr>
          <p:cNvSpPr>
            <a:spLocks noGrp="1"/>
          </p:cNvSpPr>
          <p:nvPr>
            <p:ph type="pic" sz="quarter" idx="53"/>
          </p:nvPr>
        </p:nvSpPr>
        <p:spPr bwMode="auto">
          <a:xfrm>
            <a:off x="9274" y="1782819"/>
            <a:ext cx="10679823" cy="11950514"/>
          </a:xfrm>
          <a:custGeom>
            <a:avLst/>
            <a:gdLst>
              <a:gd name="T0" fmla="*/ 632 w 838"/>
              <a:gd name="T1" fmla="*/ 614 h 942"/>
              <a:gd name="T2" fmla="*/ 767 w 838"/>
              <a:gd name="T3" fmla="*/ 505 h 942"/>
              <a:gd name="T4" fmla="*/ 819 w 838"/>
              <a:gd name="T5" fmla="*/ 350 h 942"/>
              <a:gd name="T6" fmla="*/ 708 w 838"/>
              <a:gd name="T7" fmla="*/ 94 h 942"/>
              <a:gd name="T8" fmla="*/ 403 w 838"/>
              <a:gd name="T9" fmla="*/ 0 h 942"/>
              <a:gd name="T10" fmla="*/ 197 w 838"/>
              <a:gd name="T11" fmla="*/ 43 h 942"/>
              <a:gd name="T12" fmla="*/ 52 w 838"/>
              <a:gd name="T13" fmla="*/ 163 h 942"/>
              <a:gd name="T14" fmla="*/ 0 w 838"/>
              <a:gd name="T15" fmla="*/ 335 h 942"/>
              <a:gd name="T16" fmla="*/ 244 w 838"/>
              <a:gd name="T17" fmla="*/ 335 h 942"/>
              <a:gd name="T18" fmla="*/ 292 w 838"/>
              <a:gd name="T19" fmla="*/ 235 h 942"/>
              <a:gd name="T20" fmla="*/ 409 w 838"/>
              <a:gd name="T21" fmla="*/ 196 h 942"/>
              <a:gd name="T22" fmla="*/ 531 w 838"/>
              <a:gd name="T23" fmla="*/ 238 h 942"/>
              <a:gd name="T24" fmla="*/ 575 w 838"/>
              <a:gd name="T25" fmla="*/ 353 h 942"/>
              <a:gd name="T26" fmla="*/ 530 w 838"/>
              <a:gd name="T27" fmla="*/ 477 h 942"/>
              <a:gd name="T28" fmla="*/ 393 w 838"/>
              <a:gd name="T29" fmla="*/ 523 h 942"/>
              <a:gd name="T30" fmla="*/ 263 w 838"/>
              <a:gd name="T31" fmla="*/ 523 h 942"/>
              <a:gd name="T32" fmla="*/ 263 w 838"/>
              <a:gd name="T33" fmla="*/ 714 h 942"/>
              <a:gd name="T34" fmla="*/ 392 w 838"/>
              <a:gd name="T35" fmla="*/ 714 h 942"/>
              <a:gd name="T36" fmla="*/ 594 w 838"/>
              <a:gd name="T37" fmla="*/ 898 h 942"/>
              <a:gd name="T38" fmla="*/ 590 w 838"/>
              <a:gd name="T39" fmla="*/ 942 h 942"/>
              <a:gd name="T40" fmla="*/ 836 w 838"/>
              <a:gd name="T41" fmla="*/ 942 h 942"/>
              <a:gd name="T42" fmla="*/ 838 w 838"/>
              <a:gd name="T43" fmla="*/ 901 h 942"/>
              <a:gd name="T44" fmla="*/ 787 w 838"/>
              <a:gd name="T45" fmla="*/ 726 h 942"/>
              <a:gd name="T46" fmla="*/ 632 w 838"/>
              <a:gd name="T47" fmla="*/ 614 h 9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38" h="942">
                <a:moveTo>
                  <a:pt x="632" y="614"/>
                </a:moveTo>
                <a:cubicBezTo>
                  <a:pt x="688" y="589"/>
                  <a:pt x="733" y="553"/>
                  <a:pt x="767" y="505"/>
                </a:cubicBezTo>
                <a:cubicBezTo>
                  <a:pt x="802" y="458"/>
                  <a:pt x="819" y="406"/>
                  <a:pt x="819" y="350"/>
                </a:cubicBezTo>
                <a:cubicBezTo>
                  <a:pt x="819" y="241"/>
                  <a:pt x="782" y="156"/>
                  <a:pt x="708" y="94"/>
                </a:cubicBezTo>
                <a:cubicBezTo>
                  <a:pt x="635" y="31"/>
                  <a:pt x="533" y="0"/>
                  <a:pt x="403" y="0"/>
                </a:cubicBezTo>
                <a:cubicBezTo>
                  <a:pt x="328" y="0"/>
                  <a:pt x="260" y="15"/>
                  <a:pt x="197" y="43"/>
                </a:cubicBezTo>
                <a:cubicBezTo>
                  <a:pt x="135" y="72"/>
                  <a:pt x="87" y="112"/>
                  <a:pt x="52" y="163"/>
                </a:cubicBezTo>
                <a:cubicBezTo>
                  <a:pt x="18" y="214"/>
                  <a:pt x="0" y="271"/>
                  <a:pt x="0" y="335"/>
                </a:cubicBezTo>
                <a:cubicBezTo>
                  <a:pt x="244" y="335"/>
                  <a:pt x="244" y="335"/>
                  <a:pt x="244" y="335"/>
                </a:cubicBezTo>
                <a:cubicBezTo>
                  <a:pt x="244" y="294"/>
                  <a:pt x="260" y="261"/>
                  <a:pt x="292" y="235"/>
                </a:cubicBezTo>
                <a:cubicBezTo>
                  <a:pt x="323" y="209"/>
                  <a:pt x="362" y="196"/>
                  <a:pt x="409" y="196"/>
                </a:cubicBezTo>
                <a:cubicBezTo>
                  <a:pt x="461" y="196"/>
                  <a:pt x="501" y="210"/>
                  <a:pt x="531" y="238"/>
                </a:cubicBezTo>
                <a:cubicBezTo>
                  <a:pt x="560" y="265"/>
                  <a:pt x="575" y="304"/>
                  <a:pt x="575" y="353"/>
                </a:cubicBezTo>
                <a:cubicBezTo>
                  <a:pt x="575" y="405"/>
                  <a:pt x="560" y="446"/>
                  <a:pt x="530" y="477"/>
                </a:cubicBezTo>
                <a:cubicBezTo>
                  <a:pt x="500" y="508"/>
                  <a:pt x="455" y="523"/>
                  <a:pt x="393" y="523"/>
                </a:cubicBezTo>
                <a:cubicBezTo>
                  <a:pt x="263" y="523"/>
                  <a:pt x="263" y="523"/>
                  <a:pt x="263" y="523"/>
                </a:cubicBezTo>
                <a:cubicBezTo>
                  <a:pt x="263" y="714"/>
                  <a:pt x="263" y="714"/>
                  <a:pt x="263" y="714"/>
                </a:cubicBezTo>
                <a:cubicBezTo>
                  <a:pt x="392" y="714"/>
                  <a:pt x="392" y="714"/>
                  <a:pt x="392" y="714"/>
                </a:cubicBezTo>
                <a:cubicBezTo>
                  <a:pt x="527" y="714"/>
                  <a:pt x="594" y="775"/>
                  <a:pt x="594" y="898"/>
                </a:cubicBezTo>
                <a:cubicBezTo>
                  <a:pt x="594" y="914"/>
                  <a:pt x="593" y="928"/>
                  <a:pt x="590" y="942"/>
                </a:cubicBezTo>
                <a:cubicBezTo>
                  <a:pt x="836" y="942"/>
                  <a:pt x="836" y="942"/>
                  <a:pt x="836" y="942"/>
                </a:cubicBezTo>
                <a:cubicBezTo>
                  <a:pt x="838" y="929"/>
                  <a:pt x="838" y="915"/>
                  <a:pt x="838" y="901"/>
                </a:cubicBezTo>
                <a:cubicBezTo>
                  <a:pt x="838" y="834"/>
                  <a:pt x="821" y="775"/>
                  <a:pt x="787" y="726"/>
                </a:cubicBezTo>
                <a:cubicBezTo>
                  <a:pt x="753" y="676"/>
                  <a:pt x="702" y="639"/>
                  <a:pt x="632" y="614"/>
                </a:cubicBezTo>
                <a:close/>
              </a:path>
            </a:pathLst>
          </a:custGeom>
          <a:pattFill prst="smConfetti">
            <a:fgClr>
              <a:schemeClr val="bg1"/>
            </a:fgClr>
            <a:bgClr>
              <a:schemeClr val="bg1">
                <a:lumMod val="75000"/>
              </a:schemeClr>
            </a:bgClr>
          </a:pattFill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lang="ru-RU" b="1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</a:defRPr>
            </a:lvl1pPr>
          </a:lstStyle>
          <a:p>
            <a:pPr lvl="0"/>
            <a:endParaRPr lang="ru-RU" b="1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</a:endParaRPr>
          </a:p>
        </p:txBody>
      </p:sp>
      <p:sp>
        <p:nvSpPr>
          <p:cNvPr id="9" name="Заголовок 1">
            <a:extLst>
              <a:ext uri="{FF2B5EF4-FFF2-40B4-BE49-F238E27FC236}">
                <a16:creationId xmlns:a16="http://schemas.microsoft.com/office/drawing/2014/main" id="{0D698217-4A94-3845-972A-DE498CE7D889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3699385" y="1386186"/>
            <a:ext cx="8719338" cy="2304256"/>
          </a:xfrm>
          <a:prstGeom prst="rect">
            <a:avLst/>
          </a:prstGeom>
        </p:spPr>
        <p:txBody>
          <a:bodyPr>
            <a:noAutofit/>
          </a:bodyPr>
          <a:lstStyle>
            <a:lvl1pPr marL="0" marR="0" indent="0" algn="r" defTabSz="2438645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3641907" algn="l"/>
              </a:tabLst>
              <a:defRPr lang="ru-RU" sz="8001" b="1" i="0" kern="1200" spc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r>
              <a:rPr lang="en-US" dirty="0"/>
              <a:t>NAME OF YOUR TOP SLIDE</a:t>
            </a:r>
            <a:endParaRPr lang="ru-RU" dirty="0"/>
          </a:p>
        </p:txBody>
      </p:sp>
      <p:sp>
        <p:nvSpPr>
          <p:cNvPr id="10" name="Текст 3">
            <a:extLst>
              <a:ext uri="{FF2B5EF4-FFF2-40B4-BE49-F238E27FC236}">
                <a16:creationId xmlns:a16="http://schemas.microsoft.com/office/drawing/2014/main" id="{F9E37294-1B85-AA4B-857B-0862C6B846ED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>
          <a:xfrm>
            <a:off x="13699551" y="5850682"/>
            <a:ext cx="8719172" cy="6086558"/>
          </a:xfrm>
          <a:prstGeom prst="rect">
            <a:avLst/>
          </a:prstGeom>
        </p:spPr>
        <p:txBody>
          <a:bodyPr/>
          <a:lstStyle>
            <a:lvl1pPr algn="r">
              <a:defRPr lang="en-US" sz="2600" b="0" i="0" baseline="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defRPr>
            </a:lvl1pPr>
          </a:lstStyle>
          <a:p>
            <a:pPr marL="0" lvl="0" indent="0">
              <a:lnSpc>
                <a:spcPct val="150000"/>
              </a:lnSpc>
              <a:buNone/>
            </a:pPr>
            <a:r>
              <a:rPr lang="en-US" dirty="0"/>
              <a:t>Example text</a:t>
            </a:r>
          </a:p>
        </p:txBody>
      </p:sp>
      <p:sp>
        <p:nvSpPr>
          <p:cNvPr id="7" name="Номер слайда 1">
            <a:extLst>
              <a:ext uri="{FF2B5EF4-FFF2-40B4-BE49-F238E27FC236}">
                <a16:creationId xmlns:a16="http://schemas.microsoft.com/office/drawing/2014/main" id="{48C180B3-07AA-FB4A-AC5D-34480EB4045B}"/>
              </a:ext>
            </a:extLst>
          </p:cNvPr>
          <p:cNvSpPr txBox="1">
            <a:spLocks/>
          </p:cNvSpPr>
          <p:nvPr userDrawn="1"/>
        </p:nvSpPr>
        <p:spPr>
          <a:xfrm>
            <a:off x="21914667" y="12653267"/>
            <a:ext cx="2492467" cy="818524"/>
          </a:xfrm>
          <a:prstGeom prst="rect">
            <a:avLst/>
          </a:prstGeom>
        </p:spPr>
        <p:txBody>
          <a:bodyPr rIns="432000" anchor="ctr"/>
          <a:lstStyle>
            <a:defPPr>
              <a:defRPr lang="ru-RU"/>
            </a:defPPr>
            <a:lvl1pPr marL="0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219261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438522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657783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877044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096305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315566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8534827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9754088" algn="l" defTabSz="2438522" rtl="0" eaLnBrk="1" latinLnBrk="0" hangingPunct="1">
              <a:defRPr sz="4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 defTabSz="2438645">
              <a:lnSpc>
                <a:spcPct val="150000"/>
              </a:lnSpc>
              <a:spcBef>
                <a:spcPts val="864"/>
              </a:spcBef>
            </a:pPr>
            <a:fld id="{E8BBD06A-759F-43F0-9FDD-30D8801384DF}" type="slidenum">
              <a:rPr lang="ru-RU" sz="3200" smtClean="0">
                <a:solidFill>
                  <a:schemeClr val="tx2">
                    <a:lumMod val="50000"/>
                    <a:lumOff val="50000"/>
                  </a:schemeClr>
                </a:solidFill>
                <a:latin typeface="Tahoma" charset="0"/>
                <a:ea typeface="Tahoma" charset="0"/>
                <a:cs typeface="Tahoma" charset="0"/>
              </a:rPr>
              <a:pPr algn="r" defTabSz="2438645">
                <a:lnSpc>
                  <a:spcPct val="150000"/>
                </a:lnSpc>
                <a:spcBef>
                  <a:spcPts val="864"/>
                </a:spcBef>
              </a:pPr>
              <a:t>‹#›</a:t>
            </a:fld>
            <a:endParaRPr lang="ru-RU" sz="3200" dirty="0">
              <a:solidFill>
                <a:schemeClr val="tx2">
                  <a:lumMod val="50000"/>
                  <a:lumOff val="50000"/>
                </a:schemeClr>
              </a:solidFill>
              <a:latin typeface="Tahoma" charset="0"/>
              <a:ea typeface="Tahoma" charset="0"/>
              <a:cs typeface="Tahoma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7708206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869">
          <p15:clr>
            <a:srgbClr val="FBAE40"/>
          </p15:clr>
        </p15:guide>
        <p15:guide id="2" pos="7681">
          <p15:clr>
            <a:srgbClr val="FBAE40"/>
          </p15:clr>
        </p15:guide>
        <p15:guide id="3" pos="3825">
          <p15:clr>
            <a:srgbClr val="FBAE40"/>
          </p15:clr>
        </p15:guide>
        <p15:guide id="4" pos="11537">
          <p15:clr>
            <a:srgbClr val="FBAE40"/>
          </p15:clr>
        </p15:guide>
        <p15:guide id="5" orient="horz" pos="5772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Main_48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Прямоугольник 136">
            <a:extLst>
              <a:ext uri="{FF2B5EF4-FFF2-40B4-BE49-F238E27FC236}">
                <a16:creationId xmlns:a16="http://schemas.microsoft.com/office/drawing/2014/main" id="{BF7E07D8-814C-F842-8D6F-9313B605B011}"/>
              </a:ext>
            </a:extLst>
          </p:cNvPr>
          <p:cNvSpPr/>
          <p:nvPr userDrawn="1"/>
        </p:nvSpPr>
        <p:spPr>
          <a:xfrm>
            <a:off x="-1" y="795"/>
            <a:ext cx="24387175" cy="13716000"/>
          </a:xfrm>
          <a:prstGeom prst="rect">
            <a:avLst/>
          </a:prstGeom>
          <a:gradFill>
            <a:gsLst>
              <a:gs pos="0">
                <a:srgbClr val="0B1729"/>
              </a:gs>
              <a:gs pos="98000">
                <a:srgbClr val="0B1729"/>
              </a:gs>
            </a:gsLst>
            <a:lin ang="186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9600" dirty="0"/>
          </a:p>
        </p:txBody>
      </p:sp>
      <p:grpSp>
        <p:nvGrpSpPr>
          <p:cNvPr id="106" name="Группа 105">
            <a:extLst>
              <a:ext uri="{FF2B5EF4-FFF2-40B4-BE49-F238E27FC236}">
                <a16:creationId xmlns:a16="http://schemas.microsoft.com/office/drawing/2014/main" id="{C332BAB1-40E7-814E-A820-D4720FBFEA9C}"/>
              </a:ext>
            </a:extLst>
          </p:cNvPr>
          <p:cNvGrpSpPr/>
          <p:nvPr userDrawn="1"/>
        </p:nvGrpSpPr>
        <p:grpSpPr>
          <a:xfrm>
            <a:off x="-2666095" y="-772249"/>
            <a:ext cx="29412990" cy="18029050"/>
            <a:chOff x="-2666095" y="-772249"/>
            <a:chExt cx="29412990" cy="18029050"/>
          </a:xfrm>
        </p:grpSpPr>
        <p:sp>
          <p:nvSpPr>
            <p:cNvPr id="107" name="Freeform 11">
              <a:extLst>
                <a:ext uri="{FF2B5EF4-FFF2-40B4-BE49-F238E27FC236}">
                  <a16:creationId xmlns:a16="http://schemas.microsoft.com/office/drawing/2014/main" id="{E8D578AA-DE91-E04D-B1F5-08C07A51080B}"/>
                </a:ext>
              </a:extLst>
            </p:cNvPr>
            <p:cNvSpPr>
              <a:spLocks/>
            </p:cNvSpPr>
            <p:nvPr/>
          </p:nvSpPr>
          <p:spPr bwMode="auto">
            <a:xfrm>
              <a:off x="-2666095" y="53739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08" name="Freeform 11">
              <a:extLst>
                <a:ext uri="{FF2B5EF4-FFF2-40B4-BE49-F238E27FC236}">
                  <a16:creationId xmlns:a16="http://schemas.microsoft.com/office/drawing/2014/main" id="{522B916B-D382-AA4D-9850-9A66C224CE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7546" y="53739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0" name="Freeform 11">
              <a:extLst>
                <a:ext uri="{FF2B5EF4-FFF2-40B4-BE49-F238E27FC236}">
                  <a16:creationId xmlns:a16="http://schemas.microsoft.com/office/drawing/2014/main" id="{8E90BA51-2AE7-DE4D-A828-F178522B850C}"/>
                </a:ext>
              </a:extLst>
            </p:cNvPr>
            <p:cNvSpPr>
              <a:spLocks/>
            </p:cNvSpPr>
            <p:nvPr/>
          </p:nvSpPr>
          <p:spPr bwMode="auto">
            <a:xfrm>
              <a:off x="-2666095" y="6100797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1" name="Freeform 11">
              <a:extLst>
                <a:ext uri="{FF2B5EF4-FFF2-40B4-BE49-F238E27FC236}">
                  <a16:creationId xmlns:a16="http://schemas.microsoft.com/office/drawing/2014/main" id="{4FB65A3E-C651-EB49-8A3C-F086D48905E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7546" y="6100797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2" name="Freeform 11">
              <a:extLst>
                <a:ext uri="{FF2B5EF4-FFF2-40B4-BE49-F238E27FC236}">
                  <a16:creationId xmlns:a16="http://schemas.microsoft.com/office/drawing/2014/main" id="{D2557169-6C2E-E64A-93E7-8F101BE27249}"/>
                </a:ext>
              </a:extLst>
            </p:cNvPr>
            <p:cNvSpPr>
              <a:spLocks/>
            </p:cNvSpPr>
            <p:nvPr/>
          </p:nvSpPr>
          <p:spPr bwMode="auto">
            <a:xfrm>
              <a:off x="-2666095" y="1166420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3" name="Freeform 11">
              <a:extLst>
                <a:ext uri="{FF2B5EF4-FFF2-40B4-BE49-F238E27FC236}">
                  <a16:creationId xmlns:a16="http://schemas.microsoft.com/office/drawing/2014/main" id="{5026715C-B6D8-004B-BEB8-2009F4AA5B9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37546" y="1166420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4" name="Freeform 11">
              <a:extLst>
                <a:ext uri="{FF2B5EF4-FFF2-40B4-BE49-F238E27FC236}">
                  <a16:creationId xmlns:a16="http://schemas.microsoft.com/office/drawing/2014/main" id="{040567DB-02D9-6C4C-97B0-676807C80258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6759" y="53739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5" name="Freeform 11">
              <a:extLst>
                <a:ext uri="{FF2B5EF4-FFF2-40B4-BE49-F238E27FC236}">
                  <a16:creationId xmlns:a16="http://schemas.microsoft.com/office/drawing/2014/main" id="{1EB9A4E1-2953-D549-AAA8-FF25FDF244F7}"/>
                </a:ext>
              </a:extLst>
            </p:cNvPr>
            <p:cNvSpPr>
              <a:spLocks/>
            </p:cNvSpPr>
            <p:nvPr userDrawn="1"/>
          </p:nvSpPr>
          <p:spPr bwMode="auto">
            <a:xfrm rot="10800000">
              <a:off x="12040400" y="53739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lvl="0"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6" name="Freeform 11">
              <a:extLst>
                <a:ext uri="{FF2B5EF4-FFF2-40B4-BE49-F238E27FC236}">
                  <a16:creationId xmlns:a16="http://schemas.microsoft.com/office/drawing/2014/main" id="{2AE21C0F-E168-1A43-A23A-53F41485D87C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6759" y="6100797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 dirty="0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7" name="Freeform 11">
              <a:extLst>
                <a:ext uri="{FF2B5EF4-FFF2-40B4-BE49-F238E27FC236}">
                  <a16:creationId xmlns:a16="http://schemas.microsoft.com/office/drawing/2014/main" id="{694D868D-49D7-774B-AB80-1A17111ACD00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40400" y="6100797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8" name="Freeform 11">
              <a:extLst>
                <a:ext uri="{FF2B5EF4-FFF2-40B4-BE49-F238E27FC236}">
                  <a16:creationId xmlns:a16="http://schemas.microsoft.com/office/drawing/2014/main" id="{8559D1E6-F95C-BD40-9662-CFBF7C079118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6759" y="1166420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19" name="Freeform 11">
              <a:extLst>
                <a:ext uri="{FF2B5EF4-FFF2-40B4-BE49-F238E27FC236}">
                  <a16:creationId xmlns:a16="http://schemas.microsoft.com/office/drawing/2014/main" id="{F90DC6F7-EBE6-A84A-84BA-26B22E80FE0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40400" y="1166420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0" name="Freeform 11">
              <a:extLst>
                <a:ext uri="{FF2B5EF4-FFF2-40B4-BE49-F238E27FC236}">
                  <a16:creationId xmlns:a16="http://schemas.microsoft.com/office/drawing/2014/main" id="{58519F9C-2197-0B4F-81B8-56C143B287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43254" y="53739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1" name="Freeform 11">
              <a:extLst>
                <a:ext uri="{FF2B5EF4-FFF2-40B4-BE49-F238E27FC236}">
                  <a16:creationId xmlns:a16="http://schemas.microsoft.com/office/drawing/2014/main" id="{2E762372-5CD8-7844-9E0D-5D90BCCB7C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39613" y="6100797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2" name="Freeform 11">
              <a:extLst>
                <a:ext uri="{FF2B5EF4-FFF2-40B4-BE49-F238E27FC236}">
                  <a16:creationId xmlns:a16="http://schemas.microsoft.com/office/drawing/2014/main" id="{1CC2E067-8493-D64C-AA8A-823DA5CB08B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43254" y="6100797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3" name="Freeform 11">
              <a:extLst>
                <a:ext uri="{FF2B5EF4-FFF2-40B4-BE49-F238E27FC236}">
                  <a16:creationId xmlns:a16="http://schemas.microsoft.com/office/drawing/2014/main" id="{67C45561-2F51-AF47-9859-729F90A2AE5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43254" y="11664203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4" name="Freeform 11">
              <a:extLst>
                <a:ext uri="{FF2B5EF4-FFF2-40B4-BE49-F238E27FC236}">
                  <a16:creationId xmlns:a16="http://schemas.microsoft.com/office/drawing/2014/main" id="{F03FAFB0-CD92-3F43-8BC1-2CF5742A83AF}"/>
                </a:ext>
              </a:extLst>
            </p:cNvPr>
            <p:cNvSpPr>
              <a:spLocks/>
            </p:cNvSpPr>
            <p:nvPr/>
          </p:nvSpPr>
          <p:spPr bwMode="auto">
            <a:xfrm>
              <a:off x="-212428" y="-772249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4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5" name="Freeform 11">
              <a:extLst>
                <a:ext uri="{FF2B5EF4-FFF2-40B4-BE49-F238E27FC236}">
                  <a16:creationId xmlns:a16="http://schemas.microsoft.com/office/drawing/2014/main" id="{7DE8D02F-38DA-074C-AE64-4A6483A71E69}"/>
                </a:ext>
              </a:extLst>
            </p:cNvPr>
            <p:cNvSpPr>
              <a:spLocks/>
            </p:cNvSpPr>
            <p:nvPr/>
          </p:nvSpPr>
          <p:spPr bwMode="auto">
            <a:xfrm>
              <a:off x="4691213" y="-772249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6" name="Freeform 11">
              <a:extLst>
                <a:ext uri="{FF2B5EF4-FFF2-40B4-BE49-F238E27FC236}">
                  <a16:creationId xmlns:a16="http://schemas.microsoft.com/office/drawing/2014/main" id="{E4299BFD-8D65-A441-B831-93D912C0AFDD}"/>
                </a:ext>
              </a:extLst>
            </p:cNvPr>
            <p:cNvSpPr>
              <a:spLocks/>
            </p:cNvSpPr>
            <p:nvPr/>
          </p:nvSpPr>
          <p:spPr bwMode="auto">
            <a:xfrm>
              <a:off x="-212428" y="4791155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7" name="Freeform 11">
              <a:extLst>
                <a:ext uri="{FF2B5EF4-FFF2-40B4-BE49-F238E27FC236}">
                  <a16:creationId xmlns:a16="http://schemas.microsoft.com/office/drawing/2014/main" id="{838DCB92-A25E-E541-8E4B-03136975CF75}"/>
                </a:ext>
              </a:extLst>
            </p:cNvPr>
            <p:cNvSpPr>
              <a:spLocks/>
            </p:cNvSpPr>
            <p:nvPr/>
          </p:nvSpPr>
          <p:spPr bwMode="auto">
            <a:xfrm>
              <a:off x="4691213" y="4791155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8" name="Freeform 11">
              <a:extLst>
                <a:ext uri="{FF2B5EF4-FFF2-40B4-BE49-F238E27FC236}">
                  <a16:creationId xmlns:a16="http://schemas.microsoft.com/office/drawing/2014/main" id="{44615E8F-A6B3-6048-8FC8-298CBE02E35F}"/>
                </a:ext>
              </a:extLst>
            </p:cNvPr>
            <p:cNvSpPr>
              <a:spLocks/>
            </p:cNvSpPr>
            <p:nvPr/>
          </p:nvSpPr>
          <p:spPr bwMode="auto">
            <a:xfrm>
              <a:off x="-212428" y="10354561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4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29" name="Freeform 11">
              <a:extLst>
                <a:ext uri="{FF2B5EF4-FFF2-40B4-BE49-F238E27FC236}">
                  <a16:creationId xmlns:a16="http://schemas.microsoft.com/office/drawing/2014/main" id="{F003924C-22E8-0646-804B-7C1DBBD5AFAE}"/>
                </a:ext>
              </a:extLst>
            </p:cNvPr>
            <p:cNvSpPr>
              <a:spLocks/>
            </p:cNvSpPr>
            <p:nvPr/>
          </p:nvSpPr>
          <p:spPr bwMode="auto">
            <a:xfrm>
              <a:off x="4691213" y="10354561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30" name="Freeform 11">
              <a:extLst>
                <a:ext uri="{FF2B5EF4-FFF2-40B4-BE49-F238E27FC236}">
                  <a16:creationId xmlns:a16="http://schemas.microsoft.com/office/drawing/2014/main" id="{6B7DAF9A-19E1-8B4B-96B3-CF2E58E3BA6C}"/>
                </a:ext>
              </a:extLst>
            </p:cNvPr>
            <p:cNvSpPr>
              <a:spLocks/>
            </p:cNvSpPr>
            <p:nvPr/>
          </p:nvSpPr>
          <p:spPr bwMode="auto">
            <a:xfrm>
              <a:off x="9590426" y="-772249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31" name="Freeform 11">
              <a:extLst>
                <a:ext uri="{FF2B5EF4-FFF2-40B4-BE49-F238E27FC236}">
                  <a16:creationId xmlns:a16="http://schemas.microsoft.com/office/drawing/2014/main" id="{1C783F07-5D74-A34C-91C8-FA9F05AC4CB6}"/>
                </a:ext>
              </a:extLst>
            </p:cNvPr>
            <p:cNvSpPr>
              <a:spLocks/>
            </p:cNvSpPr>
            <p:nvPr/>
          </p:nvSpPr>
          <p:spPr bwMode="auto">
            <a:xfrm>
              <a:off x="9590426" y="4791155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4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32" name="Freeform 11">
              <a:extLst>
                <a:ext uri="{FF2B5EF4-FFF2-40B4-BE49-F238E27FC236}">
                  <a16:creationId xmlns:a16="http://schemas.microsoft.com/office/drawing/2014/main" id="{F38D86C2-AEC8-8E45-B3BF-4A6E125F2077}"/>
                </a:ext>
              </a:extLst>
            </p:cNvPr>
            <p:cNvSpPr>
              <a:spLocks/>
            </p:cNvSpPr>
            <p:nvPr/>
          </p:nvSpPr>
          <p:spPr bwMode="auto">
            <a:xfrm>
              <a:off x="9590426" y="10354561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33" name="Freeform 11">
              <a:extLst>
                <a:ext uri="{FF2B5EF4-FFF2-40B4-BE49-F238E27FC236}">
                  <a16:creationId xmlns:a16="http://schemas.microsoft.com/office/drawing/2014/main" id="{BE65CAFE-45F7-B946-8C2F-3CDA3902C991}"/>
                </a:ext>
              </a:extLst>
            </p:cNvPr>
            <p:cNvSpPr>
              <a:spLocks/>
            </p:cNvSpPr>
            <p:nvPr/>
          </p:nvSpPr>
          <p:spPr bwMode="auto">
            <a:xfrm>
              <a:off x="14494067" y="10354561"/>
              <a:ext cx="4903641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6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34" name="Freeform 11">
              <a:extLst>
                <a:ext uri="{FF2B5EF4-FFF2-40B4-BE49-F238E27FC236}">
                  <a16:creationId xmlns:a16="http://schemas.microsoft.com/office/drawing/2014/main" id="{B1E8FC8D-3C23-4E4C-B0C8-82EDAFA0F33C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93281" y="4791155"/>
              <a:ext cx="4903640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400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  <p:sp>
          <p:nvSpPr>
            <p:cNvPr id="135" name="Freeform 11">
              <a:extLst>
                <a:ext uri="{FF2B5EF4-FFF2-40B4-BE49-F238E27FC236}">
                  <a16:creationId xmlns:a16="http://schemas.microsoft.com/office/drawing/2014/main" id="{E09EE19C-6409-C646-9082-4E42F0B1312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93281" y="10354561"/>
              <a:ext cx="4903640" cy="5592598"/>
            </a:xfrm>
            <a:custGeom>
              <a:avLst/>
              <a:gdLst>
                <a:gd name="T0" fmla="*/ 414 w 414"/>
                <a:gd name="T1" fmla="*/ 338 h 472"/>
                <a:gd name="T2" fmla="*/ 414 w 414"/>
                <a:gd name="T3" fmla="*/ 134 h 472"/>
                <a:gd name="T4" fmla="*/ 399 w 414"/>
                <a:gd name="T5" fmla="*/ 108 h 472"/>
                <a:gd name="T6" fmla="*/ 222 w 414"/>
                <a:gd name="T7" fmla="*/ 6 h 472"/>
                <a:gd name="T8" fmla="*/ 191 w 414"/>
                <a:gd name="T9" fmla="*/ 6 h 472"/>
                <a:gd name="T10" fmla="*/ 15 w 414"/>
                <a:gd name="T11" fmla="*/ 108 h 472"/>
                <a:gd name="T12" fmla="*/ 0 w 414"/>
                <a:gd name="T13" fmla="*/ 134 h 472"/>
                <a:gd name="T14" fmla="*/ 0 w 414"/>
                <a:gd name="T15" fmla="*/ 338 h 472"/>
                <a:gd name="T16" fmla="*/ 15 w 414"/>
                <a:gd name="T17" fmla="*/ 365 h 472"/>
                <a:gd name="T18" fmla="*/ 191 w 414"/>
                <a:gd name="T19" fmla="*/ 467 h 472"/>
                <a:gd name="T20" fmla="*/ 222 w 414"/>
                <a:gd name="T21" fmla="*/ 467 h 472"/>
                <a:gd name="T22" fmla="*/ 399 w 414"/>
                <a:gd name="T23" fmla="*/ 365 h 472"/>
                <a:gd name="T24" fmla="*/ 414 w 414"/>
                <a:gd name="T25" fmla="*/ 338 h 4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14" h="472">
                  <a:moveTo>
                    <a:pt x="414" y="338"/>
                  </a:moveTo>
                  <a:cubicBezTo>
                    <a:pt x="414" y="134"/>
                    <a:pt x="414" y="134"/>
                    <a:pt x="414" y="134"/>
                  </a:cubicBezTo>
                  <a:cubicBezTo>
                    <a:pt x="414" y="123"/>
                    <a:pt x="408" y="113"/>
                    <a:pt x="399" y="108"/>
                  </a:cubicBezTo>
                  <a:cubicBezTo>
                    <a:pt x="222" y="6"/>
                    <a:pt x="222" y="6"/>
                    <a:pt x="222" y="6"/>
                  </a:cubicBezTo>
                  <a:cubicBezTo>
                    <a:pt x="213" y="0"/>
                    <a:pt x="201" y="0"/>
                    <a:pt x="191" y="6"/>
                  </a:cubicBezTo>
                  <a:cubicBezTo>
                    <a:pt x="15" y="108"/>
                    <a:pt x="15" y="108"/>
                    <a:pt x="15" y="108"/>
                  </a:cubicBezTo>
                  <a:cubicBezTo>
                    <a:pt x="5" y="113"/>
                    <a:pt x="0" y="123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5" y="359"/>
                    <a:pt x="15" y="365"/>
                  </a:cubicBezTo>
                  <a:cubicBezTo>
                    <a:pt x="191" y="467"/>
                    <a:pt x="191" y="467"/>
                    <a:pt x="191" y="467"/>
                  </a:cubicBezTo>
                  <a:cubicBezTo>
                    <a:pt x="201" y="472"/>
                    <a:pt x="213" y="472"/>
                    <a:pt x="222" y="467"/>
                  </a:cubicBezTo>
                  <a:cubicBezTo>
                    <a:pt x="399" y="365"/>
                    <a:pt x="399" y="365"/>
                    <a:pt x="399" y="365"/>
                  </a:cubicBezTo>
                  <a:cubicBezTo>
                    <a:pt x="408" y="359"/>
                    <a:pt x="414" y="349"/>
                    <a:pt x="414" y="338"/>
                  </a:cubicBezTo>
                  <a:close/>
                </a:path>
              </a:pathLst>
            </a:custGeom>
            <a:gradFill>
              <a:gsLst>
                <a:gs pos="99000">
                  <a:schemeClr val="accent2">
                    <a:alpha val="0"/>
                  </a:schemeClr>
                </a:gs>
                <a:gs pos="14000">
                  <a:schemeClr val="accent2">
                    <a:alpha val="0"/>
                  </a:schemeClr>
                </a:gs>
              </a:gsLst>
              <a:lin ang="16200000" scaled="0"/>
            </a:gradFill>
            <a:ln w="3175">
              <a:gradFill>
                <a:gsLst>
                  <a:gs pos="0">
                    <a:schemeClr val="tx2">
                      <a:lumMod val="10000"/>
                      <a:lumOff val="90000"/>
                      <a:alpha val="14000"/>
                    </a:schemeClr>
                  </a:gs>
                  <a:gs pos="100000">
                    <a:schemeClr val="tx2">
                      <a:lumMod val="10000"/>
                      <a:lumOff val="90000"/>
                      <a:alpha val="0"/>
                    </a:schemeClr>
                  </a:gs>
                </a:gsLst>
                <a:lin ang="5400000" scaled="1"/>
              </a:gra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1800" b="1">
                <a:solidFill>
                  <a:schemeClr val="bg1"/>
                </a:solidFill>
                <a:latin typeface="Century Gothic" panose="020B0502020202020204" pitchFamily="34" charset="0"/>
                <a:ea typeface="Tahoma" charset="0"/>
                <a:cs typeface="Tahoma" charset="0"/>
              </a:endParaRPr>
            </a:p>
          </p:txBody>
        </p:sp>
      </p:grpSp>
      <p:grpSp>
        <p:nvGrpSpPr>
          <p:cNvPr id="140" name="Группа 139">
            <a:extLst>
              <a:ext uri="{FF2B5EF4-FFF2-40B4-BE49-F238E27FC236}">
                <a16:creationId xmlns:a16="http://schemas.microsoft.com/office/drawing/2014/main" id="{7BD2A5C5-2B31-9342-9A55-676E65ED3DD2}"/>
              </a:ext>
            </a:extLst>
          </p:cNvPr>
          <p:cNvGrpSpPr/>
          <p:nvPr userDrawn="1"/>
        </p:nvGrpSpPr>
        <p:grpSpPr>
          <a:xfrm>
            <a:off x="960340" y="665390"/>
            <a:ext cx="22218207" cy="12593300"/>
            <a:chOff x="480170" y="332656"/>
            <a:chExt cx="11109104" cy="6295921"/>
          </a:xfrm>
        </p:grpSpPr>
        <p:sp>
          <p:nvSpPr>
            <p:cNvPr id="141" name="Треугольник 140">
              <a:extLst>
                <a:ext uri="{FF2B5EF4-FFF2-40B4-BE49-F238E27FC236}">
                  <a16:creationId xmlns:a16="http://schemas.microsoft.com/office/drawing/2014/main" id="{B6B7D972-0303-2944-81A8-53969CC81CC7}"/>
                </a:ext>
              </a:extLst>
            </p:cNvPr>
            <p:cNvSpPr/>
            <p:nvPr/>
          </p:nvSpPr>
          <p:spPr>
            <a:xfrm>
              <a:off x="3792721" y="1124743"/>
              <a:ext cx="91880" cy="45719"/>
            </a:xfrm>
            <a:prstGeom prst="triangle">
              <a:avLst/>
            </a:prstGeom>
            <a:solidFill>
              <a:schemeClr val="accent3">
                <a:alpha val="2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42" name="Треугольник 141">
              <a:extLst>
                <a:ext uri="{FF2B5EF4-FFF2-40B4-BE49-F238E27FC236}">
                  <a16:creationId xmlns:a16="http://schemas.microsoft.com/office/drawing/2014/main" id="{55E7A9ED-A161-1545-A279-F72890D05CB3}"/>
                </a:ext>
              </a:extLst>
            </p:cNvPr>
            <p:cNvSpPr/>
            <p:nvPr/>
          </p:nvSpPr>
          <p:spPr>
            <a:xfrm>
              <a:off x="6397520" y="908719"/>
              <a:ext cx="91880" cy="45719"/>
            </a:xfrm>
            <a:prstGeom prst="triangle">
              <a:avLst/>
            </a:prstGeom>
            <a:solidFill>
              <a:schemeClr val="accent3">
                <a:alpha val="2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43" name="Треугольник 142">
              <a:extLst>
                <a:ext uri="{FF2B5EF4-FFF2-40B4-BE49-F238E27FC236}">
                  <a16:creationId xmlns:a16="http://schemas.microsoft.com/office/drawing/2014/main" id="{8E5AA381-C466-5644-A648-0995A922AB88}"/>
                </a:ext>
              </a:extLst>
            </p:cNvPr>
            <p:cNvSpPr/>
            <p:nvPr/>
          </p:nvSpPr>
          <p:spPr>
            <a:xfrm>
              <a:off x="2856434" y="2085999"/>
              <a:ext cx="91880" cy="45719"/>
            </a:xfrm>
            <a:prstGeom prst="triangle">
              <a:avLst/>
            </a:prstGeom>
            <a:solidFill>
              <a:schemeClr val="accent2">
                <a:alpha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44" name="Треугольник 143">
              <a:extLst>
                <a:ext uri="{FF2B5EF4-FFF2-40B4-BE49-F238E27FC236}">
                  <a16:creationId xmlns:a16="http://schemas.microsoft.com/office/drawing/2014/main" id="{DBE3804E-4FEB-794F-8EB2-3D7B249DCA61}"/>
                </a:ext>
              </a:extLst>
            </p:cNvPr>
            <p:cNvSpPr/>
            <p:nvPr/>
          </p:nvSpPr>
          <p:spPr>
            <a:xfrm>
              <a:off x="11242075" y="4797151"/>
              <a:ext cx="91880" cy="45719"/>
            </a:xfrm>
            <a:prstGeom prst="triangle">
              <a:avLst/>
            </a:prstGeom>
            <a:solidFill>
              <a:schemeClr val="accent2">
                <a:alpha val="21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45" name="Треугольник 144">
              <a:extLst>
                <a:ext uri="{FF2B5EF4-FFF2-40B4-BE49-F238E27FC236}">
                  <a16:creationId xmlns:a16="http://schemas.microsoft.com/office/drawing/2014/main" id="{07F66955-39F7-6241-AEC6-4E48CCD5EAAE}"/>
                </a:ext>
              </a:extLst>
            </p:cNvPr>
            <p:cNvSpPr/>
            <p:nvPr/>
          </p:nvSpPr>
          <p:spPr>
            <a:xfrm>
              <a:off x="480170" y="4725143"/>
              <a:ext cx="91880" cy="45719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46" name="Треугольник 145">
              <a:extLst>
                <a:ext uri="{FF2B5EF4-FFF2-40B4-BE49-F238E27FC236}">
                  <a16:creationId xmlns:a16="http://schemas.microsoft.com/office/drawing/2014/main" id="{583AB78F-01AF-954C-82D2-AEF236C37DF0}"/>
                </a:ext>
              </a:extLst>
            </p:cNvPr>
            <p:cNvSpPr/>
            <p:nvPr/>
          </p:nvSpPr>
          <p:spPr>
            <a:xfrm>
              <a:off x="990838" y="5877271"/>
              <a:ext cx="91880" cy="45719"/>
            </a:xfrm>
            <a:prstGeom prst="triangle">
              <a:avLst/>
            </a:prstGeom>
            <a:solidFill>
              <a:schemeClr val="accent1">
                <a:alpha val="22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47" name="Треугольник 146">
              <a:extLst>
                <a:ext uri="{FF2B5EF4-FFF2-40B4-BE49-F238E27FC236}">
                  <a16:creationId xmlns:a16="http://schemas.microsoft.com/office/drawing/2014/main" id="{D0084582-18BB-7E4E-B274-DEBBA48CD4A5}"/>
                </a:ext>
              </a:extLst>
            </p:cNvPr>
            <p:cNvSpPr/>
            <p:nvPr/>
          </p:nvSpPr>
          <p:spPr>
            <a:xfrm rot="10800000">
              <a:off x="7813024" y="4725143"/>
              <a:ext cx="91880" cy="45719"/>
            </a:xfrm>
            <a:prstGeom prst="triangle">
              <a:avLst/>
            </a:prstGeom>
            <a:solidFill>
              <a:schemeClr val="accent3">
                <a:alpha val="16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48" name="Треугольник 147">
              <a:extLst>
                <a:ext uri="{FF2B5EF4-FFF2-40B4-BE49-F238E27FC236}">
                  <a16:creationId xmlns:a16="http://schemas.microsoft.com/office/drawing/2014/main" id="{B4403136-9520-B948-8DBC-EB4B1930CB82}"/>
                </a:ext>
              </a:extLst>
            </p:cNvPr>
            <p:cNvSpPr/>
            <p:nvPr/>
          </p:nvSpPr>
          <p:spPr>
            <a:xfrm rot="10800000">
              <a:off x="8068358" y="1340767"/>
              <a:ext cx="91880" cy="45719"/>
            </a:xfrm>
            <a:prstGeom prst="triangle">
              <a:avLst/>
            </a:prstGeom>
            <a:solidFill>
              <a:schemeClr val="accent2">
                <a:alpha val="21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49" name="Треугольник 148">
              <a:extLst>
                <a:ext uri="{FF2B5EF4-FFF2-40B4-BE49-F238E27FC236}">
                  <a16:creationId xmlns:a16="http://schemas.microsoft.com/office/drawing/2014/main" id="{11E8AC4C-B4CB-8F43-8E5B-407397137DE8}"/>
                </a:ext>
              </a:extLst>
            </p:cNvPr>
            <p:cNvSpPr/>
            <p:nvPr/>
          </p:nvSpPr>
          <p:spPr>
            <a:xfrm rot="10800000">
              <a:off x="1246172" y="2852935"/>
              <a:ext cx="91880" cy="45719"/>
            </a:xfrm>
            <a:prstGeom prst="triangle">
              <a:avLst/>
            </a:prstGeom>
            <a:solidFill>
              <a:schemeClr val="accent2">
                <a:alpha val="21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50" name="Треугольник 149">
              <a:extLst>
                <a:ext uri="{FF2B5EF4-FFF2-40B4-BE49-F238E27FC236}">
                  <a16:creationId xmlns:a16="http://schemas.microsoft.com/office/drawing/2014/main" id="{2E4FAA1F-222F-FE4F-815C-1F94BD0CE143}"/>
                </a:ext>
              </a:extLst>
            </p:cNvPr>
            <p:cNvSpPr/>
            <p:nvPr/>
          </p:nvSpPr>
          <p:spPr>
            <a:xfrm rot="10800000">
              <a:off x="10986741" y="6047575"/>
              <a:ext cx="91880" cy="45719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51" name="Треугольник 150">
              <a:extLst>
                <a:ext uri="{FF2B5EF4-FFF2-40B4-BE49-F238E27FC236}">
                  <a16:creationId xmlns:a16="http://schemas.microsoft.com/office/drawing/2014/main" id="{33568A32-E9E8-F040-9F0A-CB8340DCC85E}"/>
                </a:ext>
              </a:extLst>
            </p:cNvPr>
            <p:cNvSpPr/>
            <p:nvPr/>
          </p:nvSpPr>
          <p:spPr>
            <a:xfrm rot="10800000">
              <a:off x="8323692" y="332656"/>
              <a:ext cx="91880" cy="45719"/>
            </a:xfrm>
            <a:prstGeom prst="triangle">
              <a:avLst/>
            </a:prstGeom>
            <a:solidFill>
              <a:schemeClr val="accent1">
                <a:alpha val="13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 dirty="0"/>
            </a:p>
          </p:txBody>
        </p:sp>
        <p:sp>
          <p:nvSpPr>
            <p:cNvPr id="152" name="Треугольник 151">
              <a:extLst>
                <a:ext uri="{FF2B5EF4-FFF2-40B4-BE49-F238E27FC236}">
                  <a16:creationId xmlns:a16="http://schemas.microsoft.com/office/drawing/2014/main" id="{D32BAFEE-AA5F-5A4F-AAB4-1E505586B837}"/>
                </a:ext>
              </a:extLst>
            </p:cNvPr>
            <p:cNvSpPr/>
            <p:nvPr/>
          </p:nvSpPr>
          <p:spPr>
            <a:xfrm rot="10800000">
              <a:off x="7105272" y="5733255"/>
              <a:ext cx="91880" cy="45719"/>
            </a:xfrm>
            <a:prstGeom prst="triangle">
              <a:avLst/>
            </a:prstGeom>
            <a:solidFill>
              <a:schemeClr val="accent3">
                <a:alpha val="43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53" name="Треугольник 152">
              <a:extLst>
                <a:ext uri="{FF2B5EF4-FFF2-40B4-BE49-F238E27FC236}">
                  <a16:creationId xmlns:a16="http://schemas.microsoft.com/office/drawing/2014/main" id="{77D5DD89-267E-7443-AEFD-9DFC2C73E4E7}"/>
                </a:ext>
              </a:extLst>
            </p:cNvPr>
            <p:cNvSpPr/>
            <p:nvPr/>
          </p:nvSpPr>
          <p:spPr>
            <a:xfrm rot="10800000">
              <a:off x="10220739" y="5877271"/>
              <a:ext cx="91880" cy="45719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54" name="Треугольник 153">
              <a:extLst>
                <a:ext uri="{FF2B5EF4-FFF2-40B4-BE49-F238E27FC236}">
                  <a16:creationId xmlns:a16="http://schemas.microsoft.com/office/drawing/2014/main" id="{353231DD-4947-7048-8DB4-0D71505F90E0}"/>
                </a:ext>
              </a:extLst>
            </p:cNvPr>
            <p:cNvSpPr/>
            <p:nvPr/>
          </p:nvSpPr>
          <p:spPr>
            <a:xfrm rot="10800000">
              <a:off x="10476073" y="5013175"/>
              <a:ext cx="91880" cy="45719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55" name="Треугольник 154">
              <a:extLst>
                <a:ext uri="{FF2B5EF4-FFF2-40B4-BE49-F238E27FC236}">
                  <a16:creationId xmlns:a16="http://schemas.microsoft.com/office/drawing/2014/main" id="{E196BCD6-3DF7-F543-92A9-9D8E992E912C}"/>
                </a:ext>
              </a:extLst>
            </p:cNvPr>
            <p:cNvSpPr/>
            <p:nvPr/>
          </p:nvSpPr>
          <p:spPr>
            <a:xfrm rot="10800000">
              <a:off x="2858760" y="3861047"/>
              <a:ext cx="91880" cy="45719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56" name="Треугольник 155">
              <a:extLst>
                <a:ext uri="{FF2B5EF4-FFF2-40B4-BE49-F238E27FC236}">
                  <a16:creationId xmlns:a16="http://schemas.microsoft.com/office/drawing/2014/main" id="{E73D8692-640B-8B4A-9534-22F057F216AC}"/>
                </a:ext>
              </a:extLst>
            </p:cNvPr>
            <p:cNvSpPr/>
            <p:nvPr/>
          </p:nvSpPr>
          <p:spPr>
            <a:xfrm rot="10800000">
              <a:off x="11497394" y="2564903"/>
              <a:ext cx="91880" cy="45719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57" name="Треугольник 156">
              <a:extLst>
                <a:ext uri="{FF2B5EF4-FFF2-40B4-BE49-F238E27FC236}">
                  <a16:creationId xmlns:a16="http://schemas.microsoft.com/office/drawing/2014/main" id="{100392F3-4A57-8844-914F-8766A9AD4D9A}"/>
                </a:ext>
              </a:extLst>
            </p:cNvPr>
            <p:cNvSpPr/>
            <p:nvPr/>
          </p:nvSpPr>
          <p:spPr>
            <a:xfrm rot="10800000">
              <a:off x="9739196" y="548679"/>
              <a:ext cx="91880" cy="45719"/>
            </a:xfrm>
            <a:prstGeom prst="triangle">
              <a:avLst/>
            </a:prstGeom>
            <a:solidFill>
              <a:schemeClr val="accent1">
                <a:alpha val="9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58" name="Треугольник 157">
              <a:extLst>
                <a:ext uri="{FF2B5EF4-FFF2-40B4-BE49-F238E27FC236}">
                  <a16:creationId xmlns:a16="http://schemas.microsoft.com/office/drawing/2014/main" id="{C937CE00-8F08-CC4F-9B84-C02AB86CEF44}"/>
                </a:ext>
              </a:extLst>
            </p:cNvPr>
            <p:cNvSpPr/>
            <p:nvPr/>
          </p:nvSpPr>
          <p:spPr>
            <a:xfrm>
              <a:off x="5689768" y="1916831"/>
              <a:ext cx="91880" cy="45719"/>
            </a:xfrm>
            <a:prstGeom prst="triangle">
              <a:avLst/>
            </a:prstGeom>
            <a:solidFill>
              <a:schemeClr val="accent3">
                <a:alpha val="2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59" name="Треугольник 158">
              <a:extLst>
                <a:ext uri="{FF2B5EF4-FFF2-40B4-BE49-F238E27FC236}">
                  <a16:creationId xmlns:a16="http://schemas.microsoft.com/office/drawing/2014/main" id="{8C2C1E53-593A-E54C-B6FF-C394E2CEC806}"/>
                </a:ext>
              </a:extLst>
            </p:cNvPr>
            <p:cNvSpPr/>
            <p:nvPr/>
          </p:nvSpPr>
          <p:spPr>
            <a:xfrm>
              <a:off x="4048055" y="3212975"/>
              <a:ext cx="91880" cy="45719"/>
            </a:xfrm>
            <a:prstGeom prst="triangle">
              <a:avLst/>
            </a:prstGeom>
            <a:solidFill>
              <a:schemeClr val="accent2">
                <a:alpha val="21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0" name="Треугольник 159">
              <a:extLst>
                <a:ext uri="{FF2B5EF4-FFF2-40B4-BE49-F238E27FC236}">
                  <a16:creationId xmlns:a16="http://schemas.microsoft.com/office/drawing/2014/main" id="{0845CF46-0741-8448-858C-AA0B0E7B40F3}"/>
                </a:ext>
              </a:extLst>
            </p:cNvPr>
            <p:cNvSpPr/>
            <p:nvPr/>
          </p:nvSpPr>
          <p:spPr>
            <a:xfrm>
              <a:off x="10731407" y="3933055"/>
              <a:ext cx="91880" cy="45719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1" name="Треугольник 160">
              <a:extLst>
                <a:ext uri="{FF2B5EF4-FFF2-40B4-BE49-F238E27FC236}">
                  <a16:creationId xmlns:a16="http://schemas.microsoft.com/office/drawing/2014/main" id="{853132E0-5C90-4A49-8365-62AE369D7E4E}"/>
                </a:ext>
              </a:extLst>
            </p:cNvPr>
            <p:cNvSpPr/>
            <p:nvPr/>
          </p:nvSpPr>
          <p:spPr>
            <a:xfrm>
              <a:off x="735504" y="738415"/>
              <a:ext cx="91880" cy="45719"/>
            </a:xfrm>
            <a:prstGeom prst="triangle">
              <a:avLst/>
            </a:prstGeom>
            <a:solidFill>
              <a:schemeClr val="accent1">
                <a:alpha val="32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2" name="Треугольник 161">
              <a:extLst>
                <a:ext uri="{FF2B5EF4-FFF2-40B4-BE49-F238E27FC236}">
                  <a16:creationId xmlns:a16="http://schemas.microsoft.com/office/drawing/2014/main" id="{48E0D120-E23E-EE4F-A7A5-E943A64BBF4F}"/>
                </a:ext>
              </a:extLst>
            </p:cNvPr>
            <p:cNvSpPr/>
            <p:nvPr/>
          </p:nvSpPr>
          <p:spPr>
            <a:xfrm>
              <a:off x="8579026" y="6453334"/>
              <a:ext cx="91880" cy="45719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3" name="Треугольник 162">
              <a:extLst>
                <a:ext uri="{FF2B5EF4-FFF2-40B4-BE49-F238E27FC236}">
                  <a16:creationId xmlns:a16="http://schemas.microsoft.com/office/drawing/2014/main" id="{CD0413DC-E8D6-FD4D-BDAD-687F4D4D92A8}"/>
                </a:ext>
              </a:extLst>
            </p:cNvPr>
            <p:cNvSpPr/>
            <p:nvPr/>
          </p:nvSpPr>
          <p:spPr>
            <a:xfrm>
              <a:off x="4303389" y="1284389"/>
              <a:ext cx="62755" cy="31227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4" name="Треугольник 163">
              <a:extLst>
                <a:ext uri="{FF2B5EF4-FFF2-40B4-BE49-F238E27FC236}">
                  <a16:creationId xmlns:a16="http://schemas.microsoft.com/office/drawing/2014/main" id="{593AF81A-FB65-AD44-B1D5-3037788C285F}"/>
                </a:ext>
              </a:extLst>
            </p:cNvPr>
            <p:cNvSpPr/>
            <p:nvPr/>
          </p:nvSpPr>
          <p:spPr>
            <a:xfrm>
              <a:off x="6652854" y="1068365"/>
              <a:ext cx="62755" cy="31227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5" name="Треугольник 164">
              <a:extLst>
                <a:ext uri="{FF2B5EF4-FFF2-40B4-BE49-F238E27FC236}">
                  <a16:creationId xmlns:a16="http://schemas.microsoft.com/office/drawing/2014/main" id="{60CCA4BB-004A-5644-937E-E79F8E58B78B}"/>
                </a:ext>
              </a:extLst>
            </p:cNvPr>
            <p:cNvSpPr/>
            <p:nvPr/>
          </p:nvSpPr>
          <p:spPr>
            <a:xfrm>
              <a:off x="3111768" y="2245645"/>
              <a:ext cx="62755" cy="31227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6" name="Треугольник 165">
              <a:extLst>
                <a:ext uri="{FF2B5EF4-FFF2-40B4-BE49-F238E27FC236}">
                  <a16:creationId xmlns:a16="http://schemas.microsoft.com/office/drawing/2014/main" id="{F4BB5406-6D7E-954E-987A-947A775E1E45}"/>
                </a:ext>
              </a:extLst>
            </p:cNvPr>
            <p:cNvSpPr/>
            <p:nvPr/>
          </p:nvSpPr>
          <p:spPr>
            <a:xfrm rot="10800000">
              <a:off x="8834360" y="1500413"/>
              <a:ext cx="62755" cy="31227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7" name="Треугольник 166">
              <a:extLst>
                <a:ext uri="{FF2B5EF4-FFF2-40B4-BE49-F238E27FC236}">
                  <a16:creationId xmlns:a16="http://schemas.microsoft.com/office/drawing/2014/main" id="{48498516-DCD7-C74B-845A-C074128106DB}"/>
                </a:ext>
              </a:extLst>
            </p:cNvPr>
            <p:cNvSpPr/>
            <p:nvPr/>
          </p:nvSpPr>
          <p:spPr>
            <a:xfrm rot="10800000">
              <a:off x="9060569" y="492302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8" name="Треугольник 167">
              <a:extLst>
                <a:ext uri="{FF2B5EF4-FFF2-40B4-BE49-F238E27FC236}">
                  <a16:creationId xmlns:a16="http://schemas.microsoft.com/office/drawing/2014/main" id="{33DEC7F8-2728-2243-A727-7447CC97FC4E}"/>
                </a:ext>
              </a:extLst>
            </p:cNvPr>
            <p:cNvSpPr/>
            <p:nvPr/>
          </p:nvSpPr>
          <p:spPr>
            <a:xfrm rot="10800000">
              <a:off x="9994530" y="708325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69" name="Треугольник 168">
              <a:extLst>
                <a:ext uri="{FF2B5EF4-FFF2-40B4-BE49-F238E27FC236}">
                  <a16:creationId xmlns:a16="http://schemas.microsoft.com/office/drawing/2014/main" id="{D846F99C-0926-0043-9B97-333C31F39EAB}"/>
                </a:ext>
              </a:extLst>
            </p:cNvPr>
            <p:cNvSpPr/>
            <p:nvPr/>
          </p:nvSpPr>
          <p:spPr>
            <a:xfrm>
              <a:off x="5945102" y="2076477"/>
              <a:ext cx="62755" cy="31227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0" name="Треугольник 169">
              <a:extLst>
                <a:ext uri="{FF2B5EF4-FFF2-40B4-BE49-F238E27FC236}">
                  <a16:creationId xmlns:a16="http://schemas.microsoft.com/office/drawing/2014/main" id="{A40D3ED5-9218-AC49-86EF-9F1ED980FDFF}"/>
                </a:ext>
              </a:extLst>
            </p:cNvPr>
            <p:cNvSpPr/>
            <p:nvPr/>
          </p:nvSpPr>
          <p:spPr>
            <a:xfrm>
              <a:off x="4529598" y="4633981"/>
              <a:ext cx="62755" cy="31227"/>
            </a:xfrm>
            <a:prstGeom prst="triangle">
              <a:avLst/>
            </a:prstGeom>
            <a:solidFill>
              <a:schemeClr val="accent3">
                <a:alpha val="2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1" name="Треугольник 170">
              <a:extLst>
                <a:ext uri="{FF2B5EF4-FFF2-40B4-BE49-F238E27FC236}">
                  <a16:creationId xmlns:a16="http://schemas.microsoft.com/office/drawing/2014/main" id="{1DD475BB-B581-6149-B5A8-F2E05DE89A1B}"/>
                </a:ext>
              </a:extLst>
            </p:cNvPr>
            <p:cNvSpPr/>
            <p:nvPr/>
          </p:nvSpPr>
          <p:spPr>
            <a:xfrm>
              <a:off x="6879063" y="4417957"/>
              <a:ext cx="62755" cy="31227"/>
            </a:xfrm>
            <a:prstGeom prst="triangl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2" name="Треугольник 171">
              <a:extLst>
                <a:ext uri="{FF2B5EF4-FFF2-40B4-BE49-F238E27FC236}">
                  <a16:creationId xmlns:a16="http://schemas.microsoft.com/office/drawing/2014/main" id="{D7D92FA5-C800-0D40-A814-7794F929A997}"/>
                </a:ext>
              </a:extLst>
            </p:cNvPr>
            <p:cNvSpPr/>
            <p:nvPr/>
          </p:nvSpPr>
          <p:spPr>
            <a:xfrm>
              <a:off x="5237350" y="5714101"/>
              <a:ext cx="62755" cy="31227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3" name="Треугольник 172">
              <a:extLst>
                <a:ext uri="{FF2B5EF4-FFF2-40B4-BE49-F238E27FC236}">
                  <a16:creationId xmlns:a16="http://schemas.microsoft.com/office/drawing/2014/main" id="{16C041EE-2472-1E49-95E3-B22ACEC72729}"/>
                </a:ext>
              </a:extLst>
            </p:cNvPr>
            <p:cNvSpPr/>
            <p:nvPr/>
          </p:nvSpPr>
          <p:spPr>
            <a:xfrm rot="10800000">
              <a:off x="1501506" y="3789038"/>
              <a:ext cx="62755" cy="31227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4" name="Треугольник 173">
              <a:extLst>
                <a:ext uri="{FF2B5EF4-FFF2-40B4-BE49-F238E27FC236}">
                  <a16:creationId xmlns:a16="http://schemas.microsoft.com/office/drawing/2014/main" id="{A9B3D998-3644-2142-9DCB-6D59EEDB61D2}"/>
                </a:ext>
              </a:extLst>
            </p:cNvPr>
            <p:cNvSpPr/>
            <p:nvPr/>
          </p:nvSpPr>
          <p:spPr>
            <a:xfrm rot="10800000">
              <a:off x="1727715" y="2780927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5" name="Треугольник 174">
              <a:extLst>
                <a:ext uri="{FF2B5EF4-FFF2-40B4-BE49-F238E27FC236}">
                  <a16:creationId xmlns:a16="http://schemas.microsoft.com/office/drawing/2014/main" id="{A991F523-DF89-8841-A6C8-8FA3F4D2D225}"/>
                </a:ext>
              </a:extLst>
            </p:cNvPr>
            <p:cNvSpPr/>
            <p:nvPr/>
          </p:nvSpPr>
          <p:spPr>
            <a:xfrm rot="10800000">
              <a:off x="3114094" y="2996950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6" name="Треугольник 175">
              <a:extLst>
                <a:ext uri="{FF2B5EF4-FFF2-40B4-BE49-F238E27FC236}">
                  <a16:creationId xmlns:a16="http://schemas.microsoft.com/office/drawing/2014/main" id="{BA3204DA-B32B-1F45-83E2-CAEDF5510FB7}"/>
                </a:ext>
              </a:extLst>
            </p:cNvPr>
            <p:cNvSpPr/>
            <p:nvPr/>
          </p:nvSpPr>
          <p:spPr>
            <a:xfrm>
              <a:off x="6171311" y="5426069"/>
              <a:ext cx="62755" cy="31227"/>
            </a:xfrm>
            <a:prstGeom prst="triangle">
              <a:avLst/>
            </a:prstGeom>
            <a:solidFill>
              <a:schemeClr val="accent3">
                <a:alpha val="27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7" name="Треугольник 176">
              <a:extLst>
                <a:ext uri="{FF2B5EF4-FFF2-40B4-BE49-F238E27FC236}">
                  <a16:creationId xmlns:a16="http://schemas.microsoft.com/office/drawing/2014/main" id="{C2653BAD-898E-794C-8BC4-D5F8770A8374}"/>
                </a:ext>
              </a:extLst>
            </p:cNvPr>
            <p:cNvSpPr/>
            <p:nvPr/>
          </p:nvSpPr>
          <p:spPr>
            <a:xfrm rot="10800000">
              <a:off x="7360606" y="3861046"/>
              <a:ext cx="62755" cy="31227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8" name="Треугольник 177">
              <a:extLst>
                <a:ext uri="{FF2B5EF4-FFF2-40B4-BE49-F238E27FC236}">
                  <a16:creationId xmlns:a16="http://schemas.microsoft.com/office/drawing/2014/main" id="{E5DF0BDF-58F9-0F47-803C-367899F1E1DA}"/>
                </a:ext>
              </a:extLst>
            </p:cNvPr>
            <p:cNvSpPr/>
            <p:nvPr/>
          </p:nvSpPr>
          <p:spPr>
            <a:xfrm rot="10800000">
              <a:off x="7586815" y="2852935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79" name="Треугольник 178">
              <a:extLst>
                <a:ext uri="{FF2B5EF4-FFF2-40B4-BE49-F238E27FC236}">
                  <a16:creationId xmlns:a16="http://schemas.microsoft.com/office/drawing/2014/main" id="{74DFD02C-EA9E-6940-9AAB-CD9E82F689D5}"/>
                </a:ext>
              </a:extLst>
            </p:cNvPr>
            <p:cNvSpPr/>
            <p:nvPr/>
          </p:nvSpPr>
          <p:spPr>
            <a:xfrm rot="10800000">
              <a:off x="9286778" y="3068958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80" name="Треугольник 179">
              <a:extLst>
                <a:ext uri="{FF2B5EF4-FFF2-40B4-BE49-F238E27FC236}">
                  <a16:creationId xmlns:a16="http://schemas.microsoft.com/office/drawing/2014/main" id="{A62C628A-4DCB-2743-BC9C-EE297AD76C93}"/>
                </a:ext>
              </a:extLst>
            </p:cNvPr>
            <p:cNvSpPr/>
            <p:nvPr/>
          </p:nvSpPr>
          <p:spPr>
            <a:xfrm rot="10800000">
              <a:off x="2406342" y="6597350"/>
              <a:ext cx="62755" cy="31227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81" name="Треугольник 180">
              <a:extLst>
                <a:ext uri="{FF2B5EF4-FFF2-40B4-BE49-F238E27FC236}">
                  <a16:creationId xmlns:a16="http://schemas.microsoft.com/office/drawing/2014/main" id="{691088C1-43BD-8C4B-95C6-40E336AEB0BA}"/>
                </a:ext>
              </a:extLst>
            </p:cNvPr>
            <p:cNvSpPr/>
            <p:nvPr/>
          </p:nvSpPr>
          <p:spPr>
            <a:xfrm rot="10800000">
              <a:off x="2632551" y="5589239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82" name="Треугольник 181">
              <a:extLst>
                <a:ext uri="{FF2B5EF4-FFF2-40B4-BE49-F238E27FC236}">
                  <a16:creationId xmlns:a16="http://schemas.microsoft.com/office/drawing/2014/main" id="{D149A3A0-C0D3-E845-AEE5-5AD3FAEA92BD}"/>
                </a:ext>
              </a:extLst>
            </p:cNvPr>
            <p:cNvSpPr/>
            <p:nvPr/>
          </p:nvSpPr>
          <p:spPr>
            <a:xfrm rot="10800000">
              <a:off x="3566512" y="5805262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83" name="Треугольник 182">
              <a:extLst>
                <a:ext uri="{FF2B5EF4-FFF2-40B4-BE49-F238E27FC236}">
                  <a16:creationId xmlns:a16="http://schemas.microsoft.com/office/drawing/2014/main" id="{BA7D90F8-316B-F647-8C11-913FC490DD40}"/>
                </a:ext>
              </a:extLst>
            </p:cNvPr>
            <p:cNvSpPr/>
            <p:nvPr/>
          </p:nvSpPr>
          <p:spPr>
            <a:xfrm rot="10800000">
              <a:off x="1953924" y="1412774"/>
              <a:ext cx="62755" cy="31227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84" name="Треугольник 183">
              <a:extLst>
                <a:ext uri="{FF2B5EF4-FFF2-40B4-BE49-F238E27FC236}">
                  <a16:creationId xmlns:a16="http://schemas.microsoft.com/office/drawing/2014/main" id="{C6C1F144-E8DE-D046-8723-76CD00D08906}"/>
                </a:ext>
              </a:extLst>
            </p:cNvPr>
            <p:cNvSpPr/>
            <p:nvPr/>
          </p:nvSpPr>
          <p:spPr>
            <a:xfrm rot="10800000">
              <a:off x="2180133" y="404663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85" name="Треугольник 184">
              <a:extLst>
                <a:ext uri="{FF2B5EF4-FFF2-40B4-BE49-F238E27FC236}">
                  <a16:creationId xmlns:a16="http://schemas.microsoft.com/office/drawing/2014/main" id="{C67C5C7A-D213-554B-85EF-91537E557CA1}"/>
                </a:ext>
              </a:extLst>
            </p:cNvPr>
            <p:cNvSpPr/>
            <p:nvPr/>
          </p:nvSpPr>
          <p:spPr>
            <a:xfrm rot="10800000">
              <a:off x="3340303" y="620686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86" name="Треугольник 185">
              <a:extLst>
                <a:ext uri="{FF2B5EF4-FFF2-40B4-BE49-F238E27FC236}">
                  <a16:creationId xmlns:a16="http://schemas.microsoft.com/office/drawing/2014/main" id="{06455584-1E79-634A-9B68-5939AC097332}"/>
                </a:ext>
              </a:extLst>
            </p:cNvPr>
            <p:cNvSpPr/>
            <p:nvPr/>
          </p:nvSpPr>
          <p:spPr>
            <a:xfrm rot="10800000">
              <a:off x="5463559" y="560449"/>
              <a:ext cx="62755" cy="31227"/>
            </a:xfrm>
            <a:prstGeom prst="triangl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  <p:sp>
          <p:nvSpPr>
            <p:cNvPr id="187" name="Треугольник 186">
              <a:extLst>
                <a:ext uri="{FF2B5EF4-FFF2-40B4-BE49-F238E27FC236}">
                  <a16:creationId xmlns:a16="http://schemas.microsoft.com/office/drawing/2014/main" id="{001E2A4D-7A23-0F4F-8385-E7F883D34187}"/>
                </a:ext>
              </a:extLst>
            </p:cNvPr>
            <p:cNvSpPr/>
            <p:nvPr/>
          </p:nvSpPr>
          <p:spPr>
            <a:xfrm rot="10800000">
              <a:off x="9512987" y="2708919"/>
              <a:ext cx="62755" cy="31227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/>
            </a:p>
          </p:txBody>
        </p:sp>
      </p:grpSp>
    </p:spTree>
    <p:extLst>
      <p:ext uri="{BB962C8B-B14F-4D97-AF65-F5344CB8AC3E}">
        <p14:creationId xmlns:p14="http://schemas.microsoft.com/office/powerpoint/2010/main" val="41055744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908040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5611" r:id="rId1"/>
    <p:sldLayoutId id="2147485601" r:id="rId2"/>
    <p:sldLayoutId id="2147485317" r:id="rId3"/>
    <p:sldLayoutId id="2147485676" r:id="rId4"/>
    <p:sldLayoutId id="2147485685" r:id="rId5"/>
    <p:sldLayoutId id="2147484520" r:id="rId6"/>
    <p:sldLayoutId id="2147485655" r:id="rId7"/>
    <p:sldLayoutId id="2147485500" r:id="rId8"/>
    <p:sldLayoutId id="2147485674" r:id="rId9"/>
  </p:sldLayoutIdLst>
  <p:hf hdr="0"/>
  <p:txStyles>
    <p:titleStyle>
      <a:lvl1pPr algn="ctr" defTabSz="2438645" rtl="0" eaLnBrk="1" latinLnBrk="0" hangingPunct="1">
        <a:spcBef>
          <a:spcPct val="0"/>
        </a:spcBef>
        <a:buNone/>
        <a:defRPr sz="1170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14492" indent="-914492" algn="l" defTabSz="2438645" rtl="0" eaLnBrk="1" latinLnBrk="0" hangingPunct="1">
        <a:spcBef>
          <a:spcPct val="20000"/>
        </a:spcBef>
        <a:buFont typeface="Arial" panose="020B0604020202020204" pitchFamily="34" charset="0"/>
        <a:buChar char="•"/>
        <a:defRPr sz="8501" kern="1200">
          <a:solidFill>
            <a:schemeClr val="tx1"/>
          </a:solidFill>
          <a:latin typeface="+mn-lt"/>
          <a:ea typeface="+mn-ea"/>
          <a:cs typeface="+mn-cs"/>
        </a:defRPr>
      </a:lvl1pPr>
      <a:lvl2pPr marL="1981398" indent="-762077" algn="l" defTabSz="2438645" rtl="0" eaLnBrk="1" latinLnBrk="0" hangingPunct="1">
        <a:spcBef>
          <a:spcPct val="20000"/>
        </a:spcBef>
        <a:buFont typeface="Arial" panose="020B0604020202020204" pitchFamily="34" charset="0"/>
        <a:buChar char="–"/>
        <a:defRPr sz="7501" kern="1200">
          <a:solidFill>
            <a:schemeClr val="tx1"/>
          </a:solidFill>
          <a:latin typeface="+mn-lt"/>
          <a:ea typeface="+mn-ea"/>
          <a:cs typeface="+mn-cs"/>
        </a:defRPr>
      </a:lvl2pPr>
      <a:lvl3pPr marL="3048305" indent="-609660" algn="l" defTabSz="2438645" rtl="0" eaLnBrk="1" latinLnBrk="0" hangingPunct="1">
        <a:spcBef>
          <a:spcPct val="20000"/>
        </a:spcBef>
        <a:buFont typeface="Arial" panose="020B0604020202020204" pitchFamily="34" charset="0"/>
        <a:buChar char="•"/>
        <a:defRPr sz="6401" kern="1200">
          <a:solidFill>
            <a:schemeClr val="tx1"/>
          </a:solidFill>
          <a:latin typeface="+mn-lt"/>
          <a:ea typeface="+mn-ea"/>
          <a:cs typeface="+mn-cs"/>
        </a:defRPr>
      </a:lvl3pPr>
      <a:lvl4pPr marL="4267626" indent="-609660" algn="l" defTabSz="2438645" rtl="0" eaLnBrk="1" latinLnBrk="0" hangingPunct="1">
        <a:spcBef>
          <a:spcPct val="20000"/>
        </a:spcBef>
        <a:buFont typeface="Arial" panose="020B0604020202020204" pitchFamily="34" charset="0"/>
        <a:buChar char="–"/>
        <a:defRPr sz="5301" kern="1200">
          <a:solidFill>
            <a:schemeClr val="tx1"/>
          </a:solidFill>
          <a:latin typeface="+mn-lt"/>
          <a:ea typeface="+mn-ea"/>
          <a:cs typeface="+mn-cs"/>
        </a:defRPr>
      </a:lvl4pPr>
      <a:lvl5pPr marL="5486948" indent="-609660" algn="l" defTabSz="2438645" rtl="0" eaLnBrk="1" latinLnBrk="0" hangingPunct="1">
        <a:spcBef>
          <a:spcPct val="20000"/>
        </a:spcBef>
        <a:buFont typeface="Arial" panose="020B0604020202020204" pitchFamily="34" charset="0"/>
        <a:buChar char="»"/>
        <a:defRPr sz="5301" kern="1200">
          <a:solidFill>
            <a:schemeClr val="tx1"/>
          </a:solidFill>
          <a:latin typeface="+mn-lt"/>
          <a:ea typeface="+mn-ea"/>
          <a:cs typeface="+mn-cs"/>
        </a:defRPr>
      </a:lvl5pPr>
      <a:lvl6pPr marL="6706271" indent="-609660" algn="l" defTabSz="2438645" rtl="0" eaLnBrk="1" latinLnBrk="0" hangingPunct="1">
        <a:spcBef>
          <a:spcPct val="20000"/>
        </a:spcBef>
        <a:buFont typeface="Arial" panose="020B0604020202020204" pitchFamily="34" charset="0"/>
        <a:buChar char="•"/>
        <a:defRPr sz="5301" kern="1200">
          <a:solidFill>
            <a:schemeClr val="tx1"/>
          </a:solidFill>
          <a:latin typeface="+mn-lt"/>
          <a:ea typeface="+mn-ea"/>
          <a:cs typeface="+mn-cs"/>
        </a:defRPr>
      </a:lvl6pPr>
      <a:lvl7pPr marL="7925593" indent="-609660" algn="l" defTabSz="2438645" rtl="0" eaLnBrk="1" latinLnBrk="0" hangingPunct="1">
        <a:spcBef>
          <a:spcPct val="20000"/>
        </a:spcBef>
        <a:buFont typeface="Arial" panose="020B0604020202020204" pitchFamily="34" charset="0"/>
        <a:buChar char="•"/>
        <a:defRPr sz="5301" kern="1200">
          <a:solidFill>
            <a:schemeClr val="tx1"/>
          </a:solidFill>
          <a:latin typeface="+mn-lt"/>
          <a:ea typeface="+mn-ea"/>
          <a:cs typeface="+mn-cs"/>
        </a:defRPr>
      </a:lvl7pPr>
      <a:lvl8pPr marL="9144913" indent="-609660" algn="l" defTabSz="2438645" rtl="0" eaLnBrk="1" latinLnBrk="0" hangingPunct="1">
        <a:spcBef>
          <a:spcPct val="20000"/>
        </a:spcBef>
        <a:buFont typeface="Arial" panose="020B0604020202020204" pitchFamily="34" charset="0"/>
        <a:buChar char="•"/>
        <a:defRPr sz="5301" kern="1200">
          <a:solidFill>
            <a:schemeClr val="tx1"/>
          </a:solidFill>
          <a:latin typeface="+mn-lt"/>
          <a:ea typeface="+mn-ea"/>
          <a:cs typeface="+mn-cs"/>
        </a:defRPr>
      </a:lvl8pPr>
      <a:lvl9pPr marL="10364236" indent="-609660" algn="l" defTabSz="2438645" rtl="0" eaLnBrk="1" latinLnBrk="0" hangingPunct="1">
        <a:spcBef>
          <a:spcPct val="20000"/>
        </a:spcBef>
        <a:buFont typeface="Arial" panose="020B0604020202020204" pitchFamily="34" charset="0"/>
        <a:buChar char="•"/>
        <a:defRPr sz="53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2438645" rtl="0" eaLnBrk="1" latinLnBrk="0" hangingPunct="1">
        <a:defRPr sz="4800" kern="1200">
          <a:solidFill>
            <a:schemeClr val="tx1"/>
          </a:solidFill>
          <a:latin typeface="+mn-lt"/>
          <a:ea typeface="+mn-ea"/>
          <a:cs typeface="+mn-cs"/>
        </a:defRPr>
      </a:lvl1pPr>
      <a:lvl2pPr marL="1219322" algn="l" defTabSz="2438645" rtl="0" eaLnBrk="1" latinLnBrk="0" hangingPunct="1"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438645" algn="l" defTabSz="2438645" rtl="0" eaLnBrk="1" latinLnBrk="0" hangingPunct="1">
        <a:defRPr sz="4800" kern="1200">
          <a:solidFill>
            <a:schemeClr val="tx1"/>
          </a:solidFill>
          <a:latin typeface="+mn-lt"/>
          <a:ea typeface="+mn-ea"/>
          <a:cs typeface="+mn-cs"/>
        </a:defRPr>
      </a:lvl3pPr>
      <a:lvl4pPr marL="3657966" algn="l" defTabSz="2438645" rtl="0" eaLnBrk="1" latinLnBrk="0" hangingPunct="1">
        <a:defRPr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77288" algn="l" defTabSz="2438645" rtl="0" eaLnBrk="1" latinLnBrk="0" hangingPunct="1">
        <a:defRPr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6096610" algn="l" defTabSz="2438645" rtl="0" eaLnBrk="1" latinLnBrk="0" hangingPunct="1">
        <a:defRPr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315932" algn="l" defTabSz="2438645" rtl="0" eaLnBrk="1" latinLnBrk="0" hangingPunct="1">
        <a:defRPr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535253" algn="l" defTabSz="2438645" rtl="0" eaLnBrk="1" latinLnBrk="0" hangingPunct="1">
        <a:defRPr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754574" algn="l" defTabSz="2438645" rtl="0" eaLnBrk="1" latinLnBrk="0" hangingPunct="1">
        <a:defRPr sz="4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Рисунок 5">
            <a:extLst>
              <a:ext uri="{FF2B5EF4-FFF2-40B4-BE49-F238E27FC236}">
                <a16:creationId xmlns:a16="http://schemas.microsoft.com/office/drawing/2014/main" id="{2B9ED256-5392-794E-A8DA-023081843FDC}"/>
              </a:ext>
            </a:extLst>
          </p:cNvPr>
          <p:cNvSpPr>
            <a:spLocks noGrp="1"/>
          </p:cNvSpPr>
          <p:nvPr>
            <p:ph type="pic" sz="quarter" idx="32"/>
          </p:nvPr>
        </p:nvSpPr>
        <p:spPr/>
      </p:sp>
      <p:grpSp>
        <p:nvGrpSpPr>
          <p:cNvPr id="109" name="Группа 108">
            <a:extLst>
              <a:ext uri="{FF2B5EF4-FFF2-40B4-BE49-F238E27FC236}">
                <a16:creationId xmlns:a16="http://schemas.microsoft.com/office/drawing/2014/main" id="{9C92C2CA-AE6E-3F4C-8B75-5EFC554C7266}"/>
              </a:ext>
            </a:extLst>
          </p:cNvPr>
          <p:cNvGrpSpPr/>
          <p:nvPr/>
        </p:nvGrpSpPr>
        <p:grpSpPr>
          <a:xfrm>
            <a:off x="-2666095" y="-772249"/>
            <a:ext cx="29412990" cy="18029050"/>
            <a:chOff x="-2666095" y="-772249"/>
            <a:chExt cx="29412990" cy="18029050"/>
          </a:xfrm>
        </p:grpSpPr>
        <p:sp>
          <p:nvSpPr>
            <p:cNvPr id="110" name="Прямоугольник 109">
              <a:extLst>
                <a:ext uri="{FF2B5EF4-FFF2-40B4-BE49-F238E27FC236}">
                  <a16:creationId xmlns:a16="http://schemas.microsoft.com/office/drawing/2014/main" id="{13F98D40-1372-0D4A-98ED-5DE9FB826D7B}"/>
                </a:ext>
              </a:extLst>
            </p:cNvPr>
            <p:cNvSpPr/>
            <p:nvPr/>
          </p:nvSpPr>
          <p:spPr>
            <a:xfrm>
              <a:off x="-1" y="795"/>
              <a:ext cx="24387175" cy="13716000"/>
            </a:xfrm>
            <a:prstGeom prst="rect">
              <a:avLst/>
            </a:prstGeom>
            <a:gradFill>
              <a:gsLst>
                <a:gs pos="0">
                  <a:srgbClr val="0B1729"/>
                </a:gs>
                <a:gs pos="99000">
                  <a:srgbClr val="0B1729">
                    <a:alpha val="67000"/>
                  </a:srgbClr>
                </a:gs>
              </a:gsLst>
              <a:lin ang="186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 sz="9600" dirty="0"/>
            </a:p>
          </p:txBody>
        </p:sp>
        <p:grpSp>
          <p:nvGrpSpPr>
            <p:cNvPr id="111" name="Группа 110">
              <a:extLst>
                <a:ext uri="{FF2B5EF4-FFF2-40B4-BE49-F238E27FC236}">
                  <a16:creationId xmlns:a16="http://schemas.microsoft.com/office/drawing/2014/main" id="{46907EC6-7693-5847-8E5F-F9ABA70C0519}"/>
                </a:ext>
              </a:extLst>
            </p:cNvPr>
            <p:cNvGrpSpPr/>
            <p:nvPr/>
          </p:nvGrpSpPr>
          <p:grpSpPr>
            <a:xfrm>
              <a:off x="-2666095" y="-772249"/>
              <a:ext cx="29412990" cy="18029050"/>
              <a:chOff x="-2666095" y="-772249"/>
              <a:chExt cx="29412990" cy="18029050"/>
            </a:xfrm>
          </p:grpSpPr>
          <p:grpSp>
            <p:nvGrpSpPr>
              <p:cNvPr id="112" name="Группа 111">
                <a:extLst>
                  <a:ext uri="{FF2B5EF4-FFF2-40B4-BE49-F238E27FC236}">
                    <a16:creationId xmlns:a16="http://schemas.microsoft.com/office/drawing/2014/main" id="{3ECE2B7A-FA38-0440-BAB3-6B0FC6A0CC0D}"/>
                  </a:ext>
                </a:extLst>
              </p:cNvPr>
              <p:cNvGrpSpPr/>
              <p:nvPr/>
            </p:nvGrpSpPr>
            <p:grpSpPr>
              <a:xfrm>
                <a:off x="-2666095" y="-772249"/>
                <a:ext cx="29412990" cy="18029050"/>
                <a:chOff x="-2666095" y="-772249"/>
                <a:chExt cx="29412990" cy="18029050"/>
              </a:xfrm>
            </p:grpSpPr>
            <p:sp>
              <p:nvSpPr>
                <p:cNvPr id="115" name="Freeform 11">
                  <a:extLst>
                    <a:ext uri="{FF2B5EF4-FFF2-40B4-BE49-F238E27FC236}">
                      <a16:creationId xmlns:a16="http://schemas.microsoft.com/office/drawing/2014/main" id="{74273FB8-8EE5-7241-9129-54D70926E6D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-2666095" y="53739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16" name="Freeform 11">
                  <a:extLst>
                    <a:ext uri="{FF2B5EF4-FFF2-40B4-BE49-F238E27FC236}">
                      <a16:creationId xmlns:a16="http://schemas.microsoft.com/office/drawing/2014/main" id="{1CD4876E-C96E-DB4D-91E2-72AFC541D1B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37546" y="53739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17" name="Freeform 11">
                  <a:extLst>
                    <a:ext uri="{FF2B5EF4-FFF2-40B4-BE49-F238E27FC236}">
                      <a16:creationId xmlns:a16="http://schemas.microsoft.com/office/drawing/2014/main" id="{7B3392DC-648C-CD49-860A-EC7F10D97D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-2666095" y="6100797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18" name="Freeform 11">
                  <a:extLst>
                    <a:ext uri="{FF2B5EF4-FFF2-40B4-BE49-F238E27FC236}">
                      <a16:creationId xmlns:a16="http://schemas.microsoft.com/office/drawing/2014/main" id="{C64B3565-A32C-E44C-8AAA-6464DFCC379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37546" y="6100797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19" name="Freeform 11">
                  <a:extLst>
                    <a:ext uri="{FF2B5EF4-FFF2-40B4-BE49-F238E27FC236}">
                      <a16:creationId xmlns:a16="http://schemas.microsoft.com/office/drawing/2014/main" id="{9368E546-0844-F342-A120-63A5F995763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-2666095" y="1166420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20" name="Freeform 11">
                  <a:extLst>
                    <a:ext uri="{FF2B5EF4-FFF2-40B4-BE49-F238E27FC236}">
                      <a16:creationId xmlns:a16="http://schemas.microsoft.com/office/drawing/2014/main" id="{1C9568F8-3720-0C40-9E75-C9B658247AC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37546" y="1166420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21" name="Freeform 11">
                  <a:extLst>
                    <a:ext uri="{FF2B5EF4-FFF2-40B4-BE49-F238E27FC236}">
                      <a16:creationId xmlns:a16="http://schemas.microsoft.com/office/drawing/2014/main" id="{B8B46AE7-2FF1-9248-A47D-EAD94027113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136759" y="53739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22" name="Freeform 11">
                  <a:extLst>
                    <a:ext uri="{FF2B5EF4-FFF2-40B4-BE49-F238E27FC236}">
                      <a16:creationId xmlns:a16="http://schemas.microsoft.com/office/drawing/2014/main" id="{31D45563-2012-3A4B-8D75-C15C798F8C0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 rot="10800000">
                  <a:off x="12040400" y="53739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100000">
                      <a:schemeClr val="tx2">
                        <a:lumMod val="90000"/>
                        <a:lumOff val="10000"/>
                        <a:alpha val="0"/>
                      </a:schemeClr>
                    </a:gs>
                    <a:gs pos="0">
                      <a:schemeClr val="accent1">
                        <a:alpha val="62000"/>
                      </a:schemeClr>
                    </a:gs>
                  </a:gsLst>
                  <a:lin ang="18600000" scaled="0"/>
                </a:gradFill>
                <a:ln>
                  <a:noFill/>
                </a:ln>
                <a:effectLst>
                  <a:softEdge rad="0"/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182880" tIns="91440" rIns="182880" bIns="9144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ru-RU" sz="9600"/>
                </a:p>
              </p:txBody>
            </p:sp>
            <p:sp>
              <p:nvSpPr>
                <p:cNvPr id="123" name="Freeform 11">
                  <a:extLst>
                    <a:ext uri="{FF2B5EF4-FFF2-40B4-BE49-F238E27FC236}">
                      <a16:creationId xmlns:a16="http://schemas.microsoft.com/office/drawing/2014/main" id="{514025DC-2BC4-1646-B082-413BE6F1E87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136759" y="6100797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 dirty="0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24" name="Freeform 11">
                  <a:extLst>
                    <a:ext uri="{FF2B5EF4-FFF2-40B4-BE49-F238E27FC236}">
                      <a16:creationId xmlns:a16="http://schemas.microsoft.com/office/drawing/2014/main" id="{E2D2C085-C0D0-2346-AA46-980639CAB34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2040400" y="6100797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25" name="Freeform 11">
                  <a:extLst>
                    <a:ext uri="{FF2B5EF4-FFF2-40B4-BE49-F238E27FC236}">
                      <a16:creationId xmlns:a16="http://schemas.microsoft.com/office/drawing/2014/main" id="{BF72FDA0-B143-9F4E-AFB4-DC0EF1093DF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136759" y="1166420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26" name="Freeform 11">
                  <a:extLst>
                    <a:ext uri="{FF2B5EF4-FFF2-40B4-BE49-F238E27FC236}">
                      <a16:creationId xmlns:a16="http://schemas.microsoft.com/office/drawing/2014/main" id="{E46D2E61-8600-C74B-B0AA-E565EB1B96B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2040400" y="1166420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27" name="Freeform 11">
                  <a:extLst>
                    <a:ext uri="{FF2B5EF4-FFF2-40B4-BE49-F238E27FC236}">
                      <a16:creationId xmlns:a16="http://schemas.microsoft.com/office/drawing/2014/main" id="{F7A1C655-100D-A34E-A44A-872DCD1D64E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843254" y="53739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28" name="Freeform 11">
                  <a:extLst>
                    <a:ext uri="{FF2B5EF4-FFF2-40B4-BE49-F238E27FC236}">
                      <a16:creationId xmlns:a16="http://schemas.microsoft.com/office/drawing/2014/main" id="{217CA3CC-909D-A747-BE21-FA90A42F93E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939613" y="6100797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29" name="Freeform 11">
                  <a:extLst>
                    <a:ext uri="{FF2B5EF4-FFF2-40B4-BE49-F238E27FC236}">
                      <a16:creationId xmlns:a16="http://schemas.microsoft.com/office/drawing/2014/main" id="{6C1257FE-8A3F-9240-9C31-E56ABCFF370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843254" y="6100797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0" name="Freeform 11">
                  <a:extLst>
                    <a:ext uri="{FF2B5EF4-FFF2-40B4-BE49-F238E27FC236}">
                      <a16:creationId xmlns:a16="http://schemas.microsoft.com/office/drawing/2014/main" id="{F1D9A36B-8E5F-8547-8227-0135A7B856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843254" y="11664203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1" name="Freeform 11">
                  <a:extLst>
                    <a:ext uri="{FF2B5EF4-FFF2-40B4-BE49-F238E27FC236}">
                      <a16:creationId xmlns:a16="http://schemas.microsoft.com/office/drawing/2014/main" id="{A8C2CD1D-63C2-854F-9E75-C369A6C416F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-212428" y="-772249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4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2" name="Freeform 11">
                  <a:extLst>
                    <a:ext uri="{FF2B5EF4-FFF2-40B4-BE49-F238E27FC236}">
                      <a16:creationId xmlns:a16="http://schemas.microsoft.com/office/drawing/2014/main" id="{296DED9F-FE9A-B048-921E-AF616738731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691213" y="-772249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3" name="Freeform 11">
                  <a:extLst>
                    <a:ext uri="{FF2B5EF4-FFF2-40B4-BE49-F238E27FC236}">
                      <a16:creationId xmlns:a16="http://schemas.microsoft.com/office/drawing/2014/main" id="{69E65859-B899-6442-BBF0-AC3D6F27807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-212428" y="4791155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4" name="Freeform 11">
                  <a:extLst>
                    <a:ext uri="{FF2B5EF4-FFF2-40B4-BE49-F238E27FC236}">
                      <a16:creationId xmlns:a16="http://schemas.microsoft.com/office/drawing/2014/main" id="{69D01A21-FF15-394C-9862-1CC202156F4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691213" y="4791155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5" name="Freeform 11">
                  <a:extLst>
                    <a:ext uri="{FF2B5EF4-FFF2-40B4-BE49-F238E27FC236}">
                      <a16:creationId xmlns:a16="http://schemas.microsoft.com/office/drawing/2014/main" id="{1BCB39B0-F791-1E43-B276-288993BBED6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-212428" y="10354561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4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6" name="Freeform 11">
                  <a:extLst>
                    <a:ext uri="{FF2B5EF4-FFF2-40B4-BE49-F238E27FC236}">
                      <a16:creationId xmlns:a16="http://schemas.microsoft.com/office/drawing/2014/main" id="{D90DFC7D-292F-0B46-8E00-1FC1B3AEBB5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691213" y="10354561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7" name="Freeform 11">
                  <a:extLst>
                    <a:ext uri="{FF2B5EF4-FFF2-40B4-BE49-F238E27FC236}">
                      <a16:creationId xmlns:a16="http://schemas.microsoft.com/office/drawing/2014/main" id="{9B82F37B-A0A0-7949-9DAD-55B6D1C6F8F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90426" y="-772249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8" name="Freeform 11">
                  <a:extLst>
                    <a:ext uri="{FF2B5EF4-FFF2-40B4-BE49-F238E27FC236}">
                      <a16:creationId xmlns:a16="http://schemas.microsoft.com/office/drawing/2014/main" id="{DBF6F492-2F71-F441-A7BC-4DE906E775F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90426" y="4791155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4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39" name="Freeform 11">
                  <a:extLst>
                    <a:ext uri="{FF2B5EF4-FFF2-40B4-BE49-F238E27FC236}">
                      <a16:creationId xmlns:a16="http://schemas.microsoft.com/office/drawing/2014/main" id="{7F40A98E-3DF8-3F4E-836F-7508F6972E6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590426" y="10354561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40" name="Freeform 11">
                  <a:extLst>
                    <a:ext uri="{FF2B5EF4-FFF2-40B4-BE49-F238E27FC236}">
                      <a16:creationId xmlns:a16="http://schemas.microsoft.com/office/drawing/2014/main" id="{DE837BAD-8BEF-334C-81EC-5A9817B0BC6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494067" y="10354561"/>
                  <a:ext cx="4903641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6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41" name="Freeform 11">
                  <a:extLst>
                    <a:ext uri="{FF2B5EF4-FFF2-40B4-BE49-F238E27FC236}">
                      <a16:creationId xmlns:a16="http://schemas.microsoft.com/office/drawing/2014/main" id="{46A9DF8E-B443-BA43-8765-7734111CC20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393281" y="4791155"/>
                  <a:ext cx="4903640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400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  <p:sp>
              <p:nvSpPr>
                <p:cNvPr id="142" name="Freeform 11">
                  <a:extLst>
                    <a:ext uri="{FF2B5EF4-FFF2-40B4-BE49-F238E27FC236}">
                      <a16:creationId xmlns:a16="http://schemas.microsoft.com/office/drawing/2014/main" id="{4967412D-D060-174D-B512-710799DA892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393281" y="10354561"/>
                  <a:ext cx="4903640" cy="5592598"/>
                </a:xfrm>
                <a:custGeom>
                  <a:avLst/>
                  <a:gdLst>
                    <a:gd name="T0" fmla="*/ 414 w 414"/>
                    <a:gd name="T1" fmla="*/ 338 h 472"/>
                    <a:gd name="T2" fmla="*/ 414 w 414"/>
                    <a:gd name="T3" fmla="*/ 134 h 472"/>
                    <a:gd name="T4" fmla="*/ 399 w 414"/>
                    <a:gd name="T5" fmla="*/ 108 h 472"/>
                    <a:gd name="T6" fmla="*/ 222 w 414"/>
                    <a:gd name="T7" fmla="*/ 6 h 472"/>
                    <a:gd name="T8" fmla="*/ 191 w 414"/>
                    <a:gd name="T9" fmla="*/ 6 h 472"/>
                    <a:gd name="T10" fmla="*/ 15 w 414"/>
                    <a:gd name="T11" fmla="*/ 108 h 472"/>
                    <a:gd name="T12" fmla="*/ 0 w 414"/>
                    <a:gd name="T13" fmla="*/ 134 h 472"/>
                    <a:gd name="T14" fmla="*/ 0 w 414"/>
                    <a:gd name="T15" fmla="*/ 338 h 472"/>
                    <a:gd name="T16" fmla="*/ 15 w 414"/>
                    <a:gd name="T17" fmla="*/ 365 h 472"/>
                    <a:gd name="T18" fmla="*/ 191 w 414"/>
                    <a:gd name="T19" fmla="*/ 467 h 472"/>
                    <a:gd name="T20" fmla="*/ 222 w 414"/>
                    <a:gd name="T21" fmla="*/ 467 h 472"/>
                    <a:gd name="T22" fmla="*/ 399 w 414"/>
                    <a:gd name="T23" fmla="*/ 365 h 472"/>
                    <a:gd name="T24" fmla="*/ 414 w 414"/>
                    <a:gd name="T25" fmla="*/ 338 h 4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414" h="472">
                      <a:moveTo>
                        <a:pt x="414" y="338"/>
                      </a:moveTo>
                      <a:cubicBezTo>
                        <a:pt x="414" y="134"/>
                        <a:pt x="414" y="134"/>
                        <a:pt x="414" y="134"/>
                      </a:cubicBezTo>
                      <a:cubicBezTo>
                        <a:pt x="414" y="123"/>
                        <a:pt x="408" y="113"/>
                        <a:pt x="399" y="108"/>
                      </a:cubicBezTo>
                      <a:cubicBezTo>
                        <a:pt x="222" y="6"/>
                        <a:pt x="222" y="6"/>
                        <a:pt x="222" y="6"/>
                      </a:cubicBezTo>
                      <a:cubicBezTo>
                        <a:pt x="213" y="0"/>
                        <a:pt x="201" y="0"/>
                        <a:pt x="191" y="6"/>
                      </a:cubicBezTo>
                      <a:cubicBezTo>
                        <a:pt x="15" y="108"/>
                        <a:pt x="15" y="108"/>
                        <a:pt x="15" y="108"/>
                      </a:cubicBezTo>
                      <a:cubicBezTo>
                        <a:pt x="5" y="113"/>
                        <a:pt x="0" y="123"/>
                        <a:pt x="0" y="134"/>
                      </a:cubicBezTo>
                      <a:cubicBezTo>
                        <a:pt x="0" y="338"/>
                        <a:pt x="0" y="338"/>
                        <a:pt x="0" y="338"/>
                      </a:cubicBezTo>
                      <a:cubicBezTo>
                        <a:pt x="0" y="349"/>
                        <a:pt x="5" y="359"/>
                        <a:pt x="15" y="365"/>
                      </a:cubicBezTo>
                      <a:cubicBezTo>
                        <a:pt x="191" y="467"/>
                        <a:pt x="191" y="467"/>
                        <a:pt x="191" y="467"/>
                      </a:cubicBezTo>
                      <a:cubicBezTo>
                        <a:pt x="201" y="472"/>
                        <a:pt x="213" y="472"/>
                        <a:pt x="222" y="467"/>
                      </a:cubicBezTo>
                      <a:cubicBezTo>
                        <a:pt x="399" y="365"/>
                        <a:pt x="399" y="365"/>
                        <a:pt x="399" y="365"/>
                      </a:cubicBezTo>
                      <a:cubicBezTo>
                        <a:pt x="408" y="359"/>
                        <a:pt x="414" y="349"/>
                        <a:pt x="414" y="338"/>
                      </a:cubicBezTo>
                      <a:close/>
                    </a:path>
                  </a:pathLst>
                </a:custGeom>
                <a:gradFill>
                  <a:gsLst>
                    <a:gs pos="99000">
                      <a:schemeClr val="accent2">
                        <a:alpha val="0"/>
                      </a:schemeClr>
                    </a:gs>
                    <a:gs pos="14000">
                      <a:schemeClr val="accent2">
                        <a:alpha val="0"/>
                      </a:schemeClr>
                    </a:gs>
                  </a:gsLst>
                  <a:lin ang="16200000" scaled="0"/>
                </a:gradFill>
                <a:ln w="3175">
                  <a:gradFill>
                    <a:gsLst>
                      <a:gs pos="0">
                        <a:schemeClr val="tx2">
                          <a:lumMod val="10000"/>
                          <a:lumOff val="90000"/>
                          <a:alpha val="14000"/>
                        </a:schemeClr>
                      </a:gs>
                      <a:gs pos="100000">
                        <a:schemeClr val="tx2">
                          <a:lumMod val="10000"/>
                          <a:lumOff val="90000"/>
                          <a:alpha val="0"/>
                        </a:schemeClr>
                      </a:gs>
                    </a:gsLst>
                    <a:lin ang="5400000" scaled="1"/>
                  </a:gradFill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ru-RU" sz="1800" b="1">
                    <a:solidFill>
                      <a:schemeClr val="bg1"/>
                    </a:solidFill>
                    <a:latin typeface="Century Gothic" panose="020B0502020202020204" pitchFamily="34" charset="0"/>
                    <a:ea typeface="Tahoma" charset="0"/>
                    <a:cs typeface="Tahoma" charset="0"/>
                  </a:endParaRPr>
                </a:p>
              </p:txBody>
            </p:sp>
          </p:grpSp>
          <p:sp>
            <p:nvSpPr>
              <p:cNvPr id="113" name="Полилиния 112">
                <a:extLst>
                  <a:ext uri="{FF2B5EF4-FFF2-40B4-BE49-F238E27FC236}">
                    <a16:creationId xmlns:a16="http://schemas.microsoft.com/office/drawing/2014/main" id="{78117577-9407-0940-88E8-ABFF3C81B671}"/>
                  </a:ext>
                </a:extLst>
              </p:cNvPr>
              <p:cNvSpPr/>
              <p:nvPr/>
            </p:nvSpPr>
            <p:spPr>
              <a:xfrm>
                <a:off x="-1401685" y="8051531"/>
                <a:ext cx="6511934" cy="7290892"/>
              </a:xfrm>
              <a:custGeom>
                <a:avLst/>
                <a:gdLst>
                  <a:gd name="connsiteX0" fmla="*/ 719784 w 3191644"/>
                  <a:gd name="connsiteY0" fmla="*/ 0 h 3573015"/>
                  <a:gd name="connsiteX1" fmla="*/ 3191644 w 3191644"/>
                  <a:gd name="connsiteY1" fmla="*/ 1408022 h 3573015"/>
                  <a:gd name="connsiteX2" fmla="*/ 3191644 w 3191644"/>
                  <a:gd name="connsiteY2" fmla="*/ 3573015 h 3573015"/>
                  <a:gd name="connsiteX3" fmla="*/ 0 w 3191644"/>
                  <a:gd name="connsiteY3" fmla="*/ 3573015 h 3573015"/>
                  <a:gd name="connsiteX4" fmla="*/ 0 w 3191644"/>
                  <a:gd name="connsiteY4" fmla="*/ 410003 h 35730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91644" h="3573015">
                    <a:moveTo>
                      <a:pt x="719784" y="0"/>
                    </a:moveTo>
                    <a:lnTo>
                      <a:pt x="3191644" y="1408022"/>
                    </a:lnTo>
                    <a:lnTo>
                      <a:pt x="3191644" y="3573015"/>
                    </a:lnTo>
                    <a:lnTo>
                      <a:pt x="0" y="3573015"/>
                    </a:lnTo>
                    <a:lnTo>
                      <a:pt x="0" y="410003"/>
                    </a:lnTo>
                    <a:close/>
                  </a:path>
                </a:pathLst>
              </a:custGeom>
              <a:gradFill>
                <a:gsLst>
                  <a:gs pos="100000">
                    <a:schemeClr val="tx2">
                      <a:lumMod val="90000"/>
                      <a:lumOff val="10000"/>
                      <a:alpha val="73000"/>
                    </a:schemeClr>
                  </a:gs>
                  <a:gs pos="0">
                    <a:schemeClr val="accent1"/>
                  </a:gs>
                </a:gsLst>
                <a:lin ang="18600000" scaled="0"/>
              </a:gradFill>
              <a:ln>
                <a:noFill/>
              </a:ln>
              <a:effectLst>
                <a:softEdge rad="1270000"/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182880" tIns="91440" rIns="182880" bIns="9144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lvl="0" algn="ctr"/>
                <a:endParaRPr lang="ru-RU" sz="9600" dirty="0"/>
              </a:p>
            </p:txBody>
          </p:sp>
          <p:sp>
            <p:nvSpPr>
              <p:cNvPr id="114" name="Шестиугольник 113">
                <a:extLst>
                  <a:ext uri="{FF2B5EF4-FFF2-40B4-BE49-F238E27FC236}">
                    <a16:creationId xmlns:a16="http://schemas.microsoft.com/office/drawing/2014/main" id="{730DEC2A-FDC3-F548-8CD3-9173B2C0B891}"/>
                  </a:ext>
                </a:extLst>
              </p:cNvPr>
              <p:cNvSpPr/>
              <p:nvPr/>
            </p:nvSpPr>
            <p:spPr>
              <a:xfrm rot="16200000" flipH="1">
                <a:off x="18055177" y="6277287"/>
                <a:ext cx="9189292" cy="7920882"/>
              </a:xfrm>
              <a:prstGeom prst="hexagon">
                <a:avLst>
                  <a:gd name="adj" fmla="val 28481"/>
                  <a:gd name="vf" fmla="val 115470"/>
                </a:avLst>
              </a:prstGeom>
              <a:gradFill>
                <a:gsLst>
                  <a:gs pos="100000">
                    <a:schemeClr val="tx2">
                      <a:lumMod val="90000"/>
                      <a:lumOff val="10000"/>
                      <a:alpha val="73000"/>
                    </a:schemeClr>
                  </a:gs>
                  <a:gs pos="0">
                    <a:schemeClr val="accent1"/>
                  </a:gs>
                </a:gsLst>
                <a:lin ang="18600000" scaled="0"/>
              </a:gradFill>
              <a:ln>
                <a:noFill/>
              </a:ln>
              <a:effectLst>
                <a:softEdge rad="1270000"/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182880" tIns="91440" rIns="182880" bIns="9144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lvl="0" algn="ctr"/>
                <a:endParaRPr lang="ru-RU" sz="9600" dirty="0"/>
              </a:p>
            </p:txBody>
          </p:sp>
        </p:grpSp>
      </p:grpSp>
      <p:sp>
        <p:nvSpPr>
          <p:cNvPr id="16" name="Заголовок 15">
            <a:extLst>
              <a:ext uri="{FF2B5EF4-FFF2-40B4-BE49-F238E27FC236}">
                <a16:creationId xmlns:a16="http://schemas.microsoft.com/office/drawing/2014/main" id="{C1264CE8-D596-5145-8CE6-F17FF27F25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96443" y="5287273"/>
            <a:ext cx="22090469" cy="6540073"/>
          </a:xfrm>
        </p:spPr>
        <p:txBody>
          <a:bodyPr anchor="ctr"/>
          <a:lstStyle/>
          <a:p>
            <a:pPr algn="l">
              <a:lnSpc>
                <a:spcPct val="40000"/>
              </a:lnSpc>
            </a:pPr>
            <a:r>
              <a:rPr lang="en-US" dirty="0">
                <a:gradFill flip="none" rotWithShape="1">
                  <a:gsLst>
                    <a:gs pos="0">
                      <a:schemeClr val="accent1">
                        <a:shade val="30000"/>
                        <a:satMod val="115000"/>
                      </a:schemeClr>
                    </a:gs>
                    <a:gs pos="50000">
                      <a:schemeClr val="accent1">
                        <a:shade val="67500"/>
                        <a:satMod val="115000"/>
                      </a:schemeClr>
                    </a:gs>
                    <a:gs pos="100000">
                      <a:schemeClr val="accent1">
                        <a:shade val="100000"/>
                        <a:satMod val="115000"/>
                      </a:schemeClr>
                    </a:gs>
                  </a:gsLst>
                  <a:lin ang="18900000" scaled="1"/>
                  <a:tileRect/>
                </a:gra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Pitch</a:t>
            </a:r>
            <a:r>
              <a:rPr lang="en" dirty="0">
                <a:gradFill flip="none" rotWithShape="1">
                  <a:gsLst>
                    <a:gs pos="0">
                      <a:schemeClr val="accent1">
                        <a:shade val="30000"/>
                        <a:satMod val="115000"/>
                      </a:schemeClr>
                    </a:gs>
                    <a:gs pos="50000">
                      <a:schemeClr val="accent1">
                        <a:shade val="67500"/>
                        <a:satMod val="115000"/>
                      </a:schemeClr>
                    </a:gs>
                    <a:gs pos="100000">
                      <a:schemeClr val="accent1">
                        <a:shade val="100000"/>
                        <a:satMod val="115000"/>
                      </a:schemeClr>
                    </a:gs>
                  </a:gsLst>
                  <a:lin ang="18900000" scaled="1"/>
                  <a:tileRect/>
                </a:gra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Deck</a:t>
            </a:r>
            <a:br>
              <a:rPr lang="en" dirty="0">
                <a:gradFill flip="none" rotWithShape="1">
                  <a:gsLst>
                    <a:gs pos="0">
                      <a:schemeClr val="accent1">
                        <a:shade val="30000"/>
                        <a:satMod val="115000"/>
                      </a:schemeClr>
                    </a:gs>
                    <a:gs pos="50000">
                      <a:schemeClr val="accent1">
                        <a:shade val="67500"/>
                        <a:satMod val="115000"/>
                      </a:schemeClr>
                    </a:gs>
                    <a:gs pos="100000">
                      <a:schemeClr val="accent1">
                        <a:shade val="100000"/>
                        <a:satMod val="115000"/>
                      </a:schemeClr>
                    </a:gs>
                  </a:gsLst>
                  <a:lin ang="18900000" scaled="1"/>
                  <a:tileRect/>
                </a:gra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</a:br>
            <a:r>
              <a:rPr lang="en" dirty="0">
                <a:gradFill flip="none" rotWithShape="1">
                  <a:gsLst>
                    <a:gs pos="0">
                      <a:schemeClr val="accent1">
                        <a:shade val="30000"/>
                        <a:satMod val="115000"/>
                      </a:schemeClr>
                    </a:gs>
                    <a:gs pos="50000">
                      <a:schemeClr val="accent1">
                        <a:shade val="67500"/>
                        <a:satMod val="115000"/>
                      </a:schemeClr>
                    </a:gs>
                    <a:gs pos="100000">
                      <a:schemeClr val="accent1">
                        <a:shade val="100000"/>
                        <a:satMod val="115000"/>
                      </a:schemeClr>
                    </a:gs>
                  </a:gsLst>
                  <a:lin ang="18900000" scaled="1"/>
                  <a:tileRect/>
                </a:gra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__</a:t>
            </a:r>
            <a:endParaRPr lang="ru-RU" dirty="0">
              <a:gradFill flip="none" rotWithShape="1">
                <a:gsLst>
                  <a:gs pos="0">
                    <a:schemeClr val="accent1">
                      <a:shade val="30000"/>
                      <a:satMod val="115000"/>
                    </a:schemeClr>
                  </a:gs>
                  <a:gs pos="50000">
                    <a:schemeClr val="accent1">
                      <a:shade val="67500"/>
                      <a:satMod val="115000"/>
                    </a:schemeClr>
                  </a:gs>
                  <a:gs pos="100000">
                    <a:schemeClr val="accent1"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626684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Текст 1">
            <a:extLst>
              <a:ext uri="{FF2B5EF4-FFF2-40B4-BE49-F238E27FC236}">
                <a16:creationId xmlns:a16="http://schemas.microsoft.com/office/drawing/2014/main" id="{093D5B7A-E811-9744-A8B4-52D7C9271224}"/>
              </a:ext>
            </a:extLst>
          </p:cNvPr>
          <p:cNvSpPr>
            <a:spLocks noGrp="1"/>
          </p:cNvSpPr>
          <p:nvPr>
            <p:ph type="body" sz="quarter" idx="4294967295"/>
          </p:nvPr>
        </p:nvSpPr>
        <p:spPr>
          <a:xfrm>
            <a:off x="2688531" y="3114378"/>
            <a:ext cx="20450272" cy="6814508"/>
          </a:xfrm>
          <a:prstGeom prst="rect">
            <a:avLst/>
          </a:prstGeom>
        </p:spPr>
        <p:txBody>
          <a:bodyPr/>
          <a:lstStyle/>
          <a:p>
            <a:pPr marL="0" indent="0">
              <a:lnSpc>
                <a:spcPct val="100000"/>
              </a:lnSpc>
              <a:buNone/>
            </a:pPr>
            <a:r>
              <a:rPr lang="en" sz="8800" b="1" dirty="0">
                <a:gradFill flip="none" rotWithShape="1">
                  <a:gsLst>
                    <a:gs pos="0">
                      <a:schemeClr val="accent1">
                        <a:shade val="30000"/>
                        <a:satMod val="115000"/>
                      </a:schemeClr>
                    </a:gs>
                    <a:gs pos="50000">
                      <a:schemeClr val="accent1">
                        <a:shade val="67500"/>
                        <a:satMod val="115000"/>
                      </a:schemeClr>
                    </a:gs>
                    <a:gs pos="100000">
                      <a:schemeClr val="accent1">
                        <a:shade val="100000"/>
                        <a:satMod val="115000"/>
                      </a:schemeClr>
                    </a:gs>
                  </a:gsLst>
                  <a:lin ang="18900000" scaled="1"/>
                  <a:tileRect/>
                </a:gra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THE WILL TO WIN, THE DESIRE TO SUCCEED, THE URGE TO REACH YOUR FULL POTENTIAL… THESE ARE THE KEYS THAT WILL UNLOCK THE DOOR TO PERSONAL EXCELLENCE</a:t>
            </a:r>
            <a:endParaRPr lang="ru-RU" sz="6000" b="1" dirty="0">
              <a:gradFill flip="none" rotWithShape="1">
                <a:gsLst>
                  <a:gs pos="0">
                    <a:schemeClr val="accent1">
                      <a:shade val="30000"/>
                      <a:satMod val="115000"/>
                    </a:schemeClr>
                  </a:gs>
                  <a:gs pos="50000">
                    <a:schemeClr val="accent1">
                      <a:shade val="67500"/>
                      <a:satMod val="115000"/>
                    </a:schemeClr>
                  </a:gs>
                  <a:gs pos="100000">
                    <a:schemeClr val="accent1"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4" name="Полилиния 3">
            <a:extLst>
              <a:ext uri="{FF2B5EF4-FFF2-40B4-BE49-F238E27FC236}">
                <a16:creationId xmlns:a16="http://schemas.microsoft.com/office/drawing/2014/main" id="{E7DE0877-D328-8E44-B2B7-84BE239AA526}"/>
              </a:ext>
            </a:extLst>
          </p:cNvPr>
          <p:cNvSpPr/>
          <p:nvPr/>
        </p:nvSpPr>
        <p:spPr>
          <a:xfrm rot="9697882">
            <a:off x="-506071" y="484442"/>
            <a:ext cx="8366858" cy="4842227"/>
          </a:xfrm>
          <a:custGeom>
            <a:avLst/>
            <a:gdLst>
              <a:gd name="connsiteX0" fmla="*/ 8312727 w 8312727"/>
              <a:gd name="connsiteY0" fmla="*/ 0 h 5652655"/>
              <a:gd name="connsiteX1" fmla="*/ 83127 w 8312727"/>
              <a:gd name="connsiteY1" fmla="*/ 5652655 h 5652655"/>
              <a:gd name="connsiteX2" fmla="*/ 0 w 8312727"/>
              <a:gd name="connsiteY2" fmla="*/ 0 h 5652655"/>
              <a:gd name="connsiteX0" fmla="*/ 8193646 w 8193646"/>
              <a:gd name="connsiteY0" fmla="*/ 2409978 h 5652655"/>
              <a:gd name="connsiteX1" fmla="*/ 83127 w 8193646"/>
              <a:gd name="connsiteY1" fmla="*/ 5652655 h 5652655"/>
              <a:gd name="connsiteX2" fmla="*/ 0 w 8193646"/>
              <a:gd name="connsiteY2" fmla="*/ 0 h 5652655"/>
              <a:gd name="connsiteX0" fmla="*/ 7802382 w 7802382"/>
              <a:gd name="connsiteY0" fmla="*/ 1868201 h 5652655"/>
              <a:gd name="connsiteX1" fmla="*/ 83127 w 7802382"/>
              <a:gd name="connsiteY1" fmla="*/ 5652655 h 5652655"/>
              <a:gd name="connsiteX2" fmla="*/ 0 w 7802382"/>
              <a:gd name="connsiteY2" fmla="*/ 0 h 5652655"/>
              <a:gd name="connsiteX0" fmla="*/ 4740317 w 4740317"/>
              <a:gd name="connsiteY0" fmla="*/ 0 h 5708699"/>
              <a:gd name="connsiteX1" fmla="*/ 83127 w 4740317"/>
              <a:gd name="connsiteY1" fmla="*/ 5708699 h 5708699"/>
              <a:gd name="connsiteX2" fmla="*/ 0 w 4740317"/>
              <a:gd name="connsiteY2" fmla="*/ 56044 h 5708699"/>
              <a:gd name="connsiteX0" fmla="*/ 5114569 w 5114569"/>
              <a:gd name="connsiteY0" fmla="*/ 0 h 5708699"/>
              <a:gd name="connsiteX1" fmla="*/ 457379 w 5114569"/>
              <a:gd name="connsiteY1" fmla="*/ 5708699 h 5708699"/>
              <a:gd name="connsiteX2" fmla="*/ 0 w 5114569"/>
              <a:gd name="connsiteY2" fmla="*/ 2036336 h 5708699"/>
              <a:gd name="connsiteX0" fmla="*/ 5233649 w 5233649"/>
              <a:gd name="connsiteY0" fmla="*/ 0 h 5708699"/>
              <a:gd name="connsiteX1" fmla="*/ 576459 w 5233649"/>
              <a:gd name="connsiteY1" fmla="*/ 5708699 h 5708699"/>
              <a:gd name="connsiteX2" fmla="*/ 0 w 5233649"/>
              <a:gd name="connsiteY2" fmla="*/ 1214329 h 5708699"/>
              <a:gd name="connsiteX0" fmla="*/ 6340601 w 6340601"/>
              <a:gd name="connsiteY0" fmla="*/ 0 h 5708699"/>
              <a:gd name="connsiteX1" fmla="*/ 1683411 w 6340601"/>
              <a:gd name="connsiteY1" fmla="*/ 5708699 h 5708699"/>
              <a:gd name="connsiteX2" fmla="*/ 0 w 6340601"/>
              <a:gd name="connsiteY2" fmla="*/ 3774148 h 5708699"/>
              <a:gd name="connsiteX0" fmla="*/ 7545130 w 7545130"/>
              <a:gd name="connsiteY0" fmla="*/ 0 h 5708699"/>
              <a:gd name="connsiteX1" fmla="*/ 2887940 w 7545130"/>
              <a:gd name="connsiteY1" fmla="*/ 5708699 h 5708699"/>
              <a:gd name="connsiteX2" fmla="*/ 0 w 7545130"/>
              <a:gd name="connsiteY2" fmla="*/ 2040516 h 5708699"/>
              <a:gd name="connsiteX0" fmla="*/ 7433938 w 7433938"/>
              <a:gd name="connsiteY0" fmla="*/ 0 h 5708699"/>
              <a:gd name="connsiteX1" fmla="*/ 2776748 w 7433938"/>
              <a:gd name="connsiteY1" fmla="*/ 5708699 h 5708699"/>
              <a:gd name="connsiteX2" fmla="*/ 0 w 7433938"/>
              <a:gd name="connsiteY2" fmla="*/ 2153983 h 57086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7433938" h="5708699">
                <a:moveTo>
                  <a:pt x="7433938" y="0"/>
                </a:moveTo>
                <a:lnTo>
                  <a:pt x="2776748" y="5708699"/>
                </a:lnTo>
                <a:lnTo>
                  <a:pt x="0" y="2153983"/>
                </a:lnTo>
              </a:path>
            </a:pathLst>
          </a:custGeom>
          <a:gradFill>
            <a:gsLst>
              <a:gs pos="100000">
                <a:schemeClr val="accent1">
                  <a:lumMod val="50000"/>
                  <a:alpha val="0"/>
                </a:schemeClr>
              </a:gs>
              <a:gs pos="35000">
                <a:schemeClr val="accent1"/>
              </a:gs>
            </a:gsLst>
            <a:lin ang="16800000" scaled="0"/>
          </a:gradFill>
          <a:ln>
            <a:noFill/>
          </a:ln>
          <a:effectLst>
            <a:softEdge rad="5588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82880" tIns="91440" rIns="182880" bIns="9144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 sz="9600"/>
          </a:p>
        </p:txBody>
      </p:sp>
      <p:sp>
        <p:nvSpPr>
          <p:cNvPr id="5" name="Полилиния 4">
            <a:extLst>
              <a:ext uri="{FF2B5EF4-FFF2-40B4-BE49-F238E27FC236}">
                <a16:creationId xmlns:a16="http://schemas.microsoft.com/office/drawing/2014/main" id="{EC75C973-9D03-D841-A1F0-77A4A8003B05}"/>
              </a:ext>
            </a:extLst>
          </p:cNvPr>
          <p:cNvSpPr/>
          <p:nvPr/>
        </p:nvSpPr>
        <p:spPr>
          <a:xfrm rot="18829391">
            <a:off x="12598442" y="4978340"/>
            <a:ext cx="17267667" cy="7285775"/>
          </a:xfrm>
          <a:custGeom>
            <a:avLst/>
            <a:gdLst>
              <a:gd name="connsiteX0" fmla="*/ 8312727 w 8312727"/>
              <a:gd name="connsiteY0" fmla="*/ 0 h 5652655"/>
              <a:gd name="connsiteX1" fmla="*/ 83127 w 8312727"/>
              <a:gd name="connsiteY1" fmla="*/ 5652655 h 5652655"/>
              <a:gd name="connsiteX2" fmla="*/ 0 w 8312727"/>
              <a:gd name="connsiteY2" fmla="*/ 0 h 5652655"/>
              <a:gd name="connsiteX0" fmla="*/ 8193646 w 8193646"/>
              <a:gd name="connsiteY0" fmla="*/ 2409978 h 5652655"/>
              <a:gd name="connsiteX1" fmla="*/ 83127 w 8193646"/>
              <a:gd name="connsiteY1" fmla="*/ 5652655 h 5652655"/>
              <a:gd name="connsiteX2" fmla="*/ 0 w 8193646"/>
              <a:gd name="connsiteY2" fmla="*/ 0 h 5652655"/>
              <a:gd name="connsiteX0" fmla="*/ 7802382 w 7802382"/>
              <a:gd name="connsiteY0" fmla="*/ 1868201 h 5652655"/>
              <a:gd name="connsiteX1" fmla="*/ 83127 w 7802382"/>
              <a:gd name="connsiteY1" fmla="*/ 5652655 h 5652655"/>
              <a:gd name="connsiteX2" fmla="*/ 0 w 7802382"/>
              <a:gd name="connsiteY2" fmla="*/ 0 h 5652655"/>
              <a:gd name="connsiteX0" fmla="*/ 7802382 w 7802382"/>
              <a:gd name="connsiteY0" fmla="*/ 1868201 h 4335058"/>
              <a:gd name="connsiteX1" fmla="*/ 961914 w 7802382"/>
              <a:gd name="connsiteY1" fmla="*/ 4335058 h 4335058"/>
              <a:gd name="connsiteX2" fmla="*/ 0 w 7802382"/>
              <a:gd name="connsiteY2" fmla="*/ 0 h 4335058"/>
              <a:gd name="connsiteX0" fmla="*/ 8118729 w 8118729"/>
              <a:gd name="connsiteY0" fmla="*/ 2100633 h 4567490"/>
              <a:gd name="connsiteX1" fmla="*/ 1278261 w 8118729"/>
              <a:gd name="connsiteY1" fmla="*/ 4567490 h 4567490"/>
              <a:gd name="connsiteX2" fmla="*/ 0 w 8118729"/>
              <a:gd name="connsiteY2" fmla="*/ 0 h 4567490"/>
              <a:gd name="connsiteX0" fmla="*/ 8118729 w 8118729"/>
              <a:gd name="connsiteY0" fmla="*/ 2100633 h 5832029"/>
              <a:gd name="connsiteX1" fmla="*/ 1759460 w 8118729"/>
              <a:gd name="connsiteY1" fmla="*/ 5832029 h 5832029"/>
              <a:gd name="connsiteX2" fmla="*/ 0 w 8118729"/>
              <a:gd name="connsiteY2" fmla="*/ 0 h 58320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118729" h="5832029">
                <a:moveTo>
                  <a:pt x="8118729" y="2100633"/>
                </a:moveTo>
                <a:lnTo>
                  <a:pt x="1759460" y="5832029"/>
                </a:lnTo>
                <a:lnTo>
                  <a:pt x="0" y="0"/>
                </a:lnTo>
              </a:path>
            </a:pathLst>
          </a:custGeom>
          <a:gradFill>
            <a:gsLst>
              <a:gs pos="100000">
                <a:schemeClr val="accent1">
                  <a:lumMod val="50000"/>
                  <a:alpha val="0"/>
                </a:schemeClr>
              </a:gs>
              <a:gs pos="35000">
                <a:schemeClr val="accent1"/>
              </a:gs>
            </a:gsLst>
            <a:lin ang="16800000" scaled="0"/>
          </a:gradFill>
          <a:ln>
            <a:noFill/>
          </a:ln>
          <a:effectLst>
            <a:softEdge rad="12700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82880" tIns="91440" rIns="182880" bIns="9144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ru-RU" sz="9600"/>
          </a:p>
        </p:txBody>
      </p:sp>
    </p:spTree>
    <p:extLst>
      <p:ext uri="{BB962C8B-B14F-4D97-AF65-F5344CB8AC3E}">
        <p14:creationId xmlns:p14="http://schemas.microsoft.com/office/powerpoint/2010/main" val="23402699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Рисунок 4">
            <a:extLst>
              <a:ext uri="{FF2B5EF4-FFF2-40B4-BE49-F238E27FC236}">
                <a16:creationId xmlns:a16="http://schemas.microsoft.com/office/drawing/2014/main" id="{DE51C6FD-11E8-A045-B6DD-FF529B72BDC1}"/>
              </a:ext>
            </a:extLst>
          </p:cNvPr>
          <p:cNvSpPr>
            <a:spLocks noGrp="1"/>
          </p:cNvSpPr>
          <p:nvPr>
            <p:ph type="pic" sz="quarter" idx="36"/>
          </p:nvPr>
        </p:nvSpPr>
        <p:spPr/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>
              <a:tabLst>
                <a:tab pos="3641725" algn="l"/>
                <a:tab pos="5645150" algn="l"/>
              </a:tabLst>
            </a:pPr>
            <a:r>
              <a:rPr lang="en-US" dirty="0">
                <a:solidFill>
                  <a:schemeClr val="tx2">
                    <a:lumMod val="90000"/>
                    <a:lumOff val="10000"/>
                  </a:schemeClr>
                </a:solidFill>
              </a:rPr>
              <a:t>WHO</a:t>
            </a:r>
            <a:br>
              <a:rPr lang="en-US" dirty="0">
                <a:solidFill>
                  <a:schemeClr val="tx2">
                    <a:lumMod val="90000"/>
                    <a:lumOff val="10000"/>
                  </a:schemeClr>
                </a:solidFill>
              </a:rPr>
            </a:br>
            <a:r>
              <a:rPr lang="en-US" dirty="0">
                <a:solidFill>
                  <a:schemeClr val="tx2">
                    <a:lumMod val="90000"/>
                    <a:lumOff val="10000"/>
                  </a:schemeClr>
                </a:solidFill>
              </a:rPr>
              <a:t>WE ARE</a:t>
            </a:r>
            <a:endParaRPr lang="ru-RU" dirty="0">
              <a:solidFill>
                <a:schemeClr val="tx2">
                  <a:lumMod val="90000"/>
                  <a:lumOff val="10000"/>
                </a:schemeClr>
              </a:solidFill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sz="quarter" idx="21"/>
          </p:nvPr>
        </p:nvSpPr>
        <p:spPr>
          <a:prstGeom prst="rect">
            <a:avLst/>
          </a:prstGeom>
        </p:spPr>
        <p:txBody>
          <a:bodyPr numCol="1" spcCol="900000"/>
          <a:lstStyle/>
          <a:p>
            <a:pPr marL="0" indent="0">
              <a:lnSpc>
                <a:spcPct val="150000"/>
              </a:lnSpc>
              <a:buNone/>
            </a:pPr>
            <a:r>
              <a:rPr lang="en-US" dirty="0">
                <a:solidFill>
                  <a:schemeClr val="tx2">
                    <a:lumMod val="75000"/>
                    <a:lumOff val="25000"/>
                  </a:schemeClr>
                </a:solidFill>
              </a:rPr>
              <a:t>Lorem Ipsum has been the industry's standard dummy text ever since the 1500s, when an unknown printer took a galley of type and scrambled it to make a type specimen book. It has survived not only five centuries, but also the leap Standard dummy</a:t>
            </a:r>
          </a:p>
        </p:txBody>
      </p:sp>
      <p:sp>
        <p:nvSpPr>
          <p:cNvPr id="23" name="Freeform 6">
            <a:extLst>
              <a:ext uri="{FF2B5EF4-FFF2-40B4-BE49-F238E27FC236}">
                <a16:creationId xmlns:a16="http://schemas.microsoft.com/office/drawing/2014/main" id="{2052DEFE-0D57-4B48-8BDC-9C00019DB97A}"/>
              </a:ext>
            </a:extLst>
          </p:cNvPr>
          <p:cNvSpPr>
            <a:spLocks/>
          </p:cNvSpPr>
          <p:nvPr/>
        </p:nvSpPr>
        <p:spPr bwMode="auto">
          <a:xfrm rot="10800000">
            <a:off x="14425835" y="810122"/>
            <a:ext cx="7704856" cy="8741725"/>
          </a:xfrm>
          <a:custGeom>
            <a:avLst/>
            <a:gdLst>
              <a:gd name="T0" fmla="*/ 303 w 670"/>
              <a:gd name="T1" fmla="*/ 11 h 759"/>
              <a:gd name="T2" fmla="*/ 33 w 670"/>
              <a:gd name="T3" fmla="*/ 167 h 759"/>
              <a:gd name="T4" fmla="*/ 0 w 670"/>
              <a:gd name="T5" fmla="*/ 224 h 759"/>
              <a:gd name="T6" fmla="*/ 0 w 670"/>
              <a:gd name="T7" fmla="*/ 535 h 759"/>
              <a:gd name="T8" fmla="*/ 33 w 670"/>
              <a:gd name="T9" fmla="*/ 592 h 759"/>
              <a:gd name="T10" fmla="*/ 303 w 670"/>
              <a:gd name="T11" fmla="*/ 748 h 759"/>
              <a:gd name="T12" fmla="*/ 368 w 670"/>
              <a:gd name="T13" fmla="*/ 748 h 759"/>
              <a:gd name="T14" fmla="*/ 638 w 670"/>
              <a:gd name="T15" fmla="*/ 592 h 759"/>
              <a:gd name="T16" fmla="*/ 670 w 670"/>
              <a:gd name="T17" fmla="*/ 535 h 759"/>
              <a:gd name="T18" fmla="*/ 670 w 670"/>
              <a:gd name="T19" fmla="*/ 224 h 759"/>
              <a:gd name="T20" fmla="*/ 638 w 670"/>
              <a:gd name="T21" fmla="*/ 167 h 759"/>
              <a:gd name="T22" fmla="*/ 368 w 670"/>
              <a:gd name="T23" fmla="*/ 11 h 759"/>
              <a:gd name="T24" fmla="*/ 303 w 670"/>
              <a:gd name="T25" fmla="*/ 11 h 7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670" h="759">
                <a:moveTo>
                  <a:pt x="303" y="11"/>
                </a:moveTo>
                <a:cubicBezTo>
                  <a:pt x="33" y="167"/>
                  <a:pt x="33" y="167"/>
                  <a:pt x="33" y="167"/>
                </a:cubicBezTo>
                <a:cubicBezTo>
                  <a:pt x="13" y="179"/>
                  <a:pt x="0" y="200"/>
                  <a:pt x="0" y="224"/>
                </a:cubicBezTo>
                <a:cubicBezTo>
                  <a:pt x="0" y="535"/>
                  <a:pt x="0" y="535"/>
                  <a:pt x="0" y="535"/>
                </a:cubicBezTo>
                <a:cubicBezTo>
                  <a:pt x="0" y="559"/>
                  <a:pt x="13" y="580"/>
                  <a:pt x="33" y="592"/>
                </a:cubicBezTo>
                <a:cubicBezTo>
                  <a:pt x="303" y="748"/>
                  <a:pt x="303" y="748"/>
                  <a:pt x="303" y="748"/>
                </a:cubicBezTo>
                <a:cubicBezTo>
                  <a:pt x="323" y="759"/>
                  <a:pt x="348" y="759"/>
                  <a:pt x="368" y="748"/>
                </a:cubicBezTo>
                <a:cubicBezTo>
                  <a:pt x="638" y="592"/>
                  <a:pt x="638" y="592"/>
                  <a:pt x="638" y="592"/>
                </a:cubicBezTo>
                <a:cubicBezTo>
                  <a:pt x="658" y="580"/>
                  <a:pt x="670" y="559"/>
                  <a:pt x="670" y="535"/>
                </a:cubicBezTo>
                <a:cubicBezTo>
                  <a:pt x="670" y="224"/>
                  <a:pt x="670" y="224"/>
                  <a:pt x="670" y="224"/>
                </a:cubicBezTo>
                <a:cubicBezTo>
                  <a:pt x="670" y="200"/>
                  <a:pt x="658" y="179"/>
                  <a:pt x="638" y="167"/>
                </a:cubicBezTo>
                <a:cubicBezTo>
                  <a:pt x="368" y="11"/>
                  <a:pt x="368" y="11"/>
                  <a:pt x="368" y="11"/>
                </a:cubicBezTo>
                <a:cubicBezTo>
                  <a:pt x="348" y="0"/>
                  <a:pt x="323" y="0"/>
                  <a:pt x="303" y="11"/>
                </a:cubicBezTo>
                <a:close/>
              </a:path>
            </a:pathLst>
          </a:custGeom>
          <a:solidFill>
            <a:schemeClr val="tx2">
              <a:lumMod val="10000"/>
              <a:lumOff val="90000"/>
              <a:alpha val="2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grpSp>
        <p:nvGrpSpPr>
          <p:cNvPr id="24" name="Группа 23">
            <a:extLst>
              <a:ext uri="{FF2B5EF4-FFF2-40B4-BE49-F238E27FC236}">
                <a16:creationId xmlns:a16="http://schemas.microsoft.com/office/drawing/2014/main" id="{6D8A675C-57BB-394C-AA69-DDFDC0E1647C}"/>
              </a:ext>
            </a:extLst>
          </p:cNvPr>
          <p:cNvGrpSpPr/>
          <p:nvPr/>
        </p:nvGrpSpPr>
        <p:grpSpPr>
          <a:xfrm rot="10800000">
            <a:off x="11905555" y="6498754"/>
            <a:ext cx="6264696" cy="5847853"/>
            <a:chOff x="6360939" y="1602210"/>
            <a:chExt cx="6264696" cy="5847853"/>
          </a:xfrm>
        </p:grpSpPr>
        <p:sp>
          <p:nvSpPr>
            <p:cNvPr id="25" name="Freeform 6">
              <a:extLst>
                <a:ext uri="{FF2B5EF4-FFF2-40B4-BE49-F238E27FC236}">
                  <a16:creationId xmlns:a16="http://schemas.microsoft.com/office/drawing/2014/main" id="{9A129202-EBB3-E340-B4A6-7298076A067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60939" y="1602210"/>
              <a:ext cx="3816424" cy="4330013"/>
            </a:xfrm>
            <a:custGeom>
              <a:avLst/>
              <a:gdLst>
                <a:gd name="T0" fmla="*/ 303 w 670"/>
                <a:gd name="T1" fmla="*/ 11 h 759"/>
                <a:gd name="T2" fmla="*/ 33 w 670"/>
                <a:gd name="T3" fmla="*/ 167 h 759"/>
                <a:gd name="T4" fmla="*/ 0 w 670"/>
                <a:gd name="T5" fmla="*/ 224 h 759"/>
                <a:gd name="T6" fmla="*/ 0 w 670"/>
                <a:gd name="T7" fmla="*/ 535 h 759"/>
                <a:gd name="T8" fmla="*/ 33 w 670"/>
                <a:gd name="T9" fmla="*/ 592 h 759"/>
                <a:gd name="T10" fmla="*/ 303 w 670"/>
                <a:gd name="T11" fmla="*/ 748 h 759"/>
                <a:gd name="T12" fmla="*/ 368 w 670"/>
                <a:gd name="T13" fmla="*/ 748 h 759"/>
                <a:gd name="T14" fmla="*/ 638 w 670"/>
                <a:gd name="T15" fmla="*/ 592 h 759"/>
                <a:gd name="T16" fmla="*/ 670 w 670"/>
                <a:gd name="T17" fmla="*/ 535 h 759"/>
                <a:gd name="T18" fmla="*/ 670 w 670"/>
                <a:gd name="T19" fmla="*/ 224 h 759"/>
                <a:gd name="T20" fmla="*/ 638 w 670"/>
                <a:gd name="T21" fmla="*/ 167 h 759"/>
                <a:gd name="T22" fmla="*/ 368 w 670"/>
                <a:gd name="T23" fmla="*/ 11 h 759"/>
                <a:gd name="T24" fmla="*/ 303 w 670"/>
                <a:gd name="T25" fmla="*/ 11 h 7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70" h="759">
                  <a:moveTo>
                    <a:pt x="303" y="11"/>
                  </a:moveTo>
                  <a:cubicBezTo>
                    <a:pt x="33" y="167"/>
                    <a:pt x="33" y="167"/>
                    <a:pt x="33" y="167"/>
                  </a:cubicBezTo>
                  <a:cubicBezTo>
                    <a:pt x="13" y="179"/>
                    <a:pt x="0" y="200"/>
                    <a:pt x="0" y="224"/>
                  </a:cubicBezTo>
                  <a:cubicBezTo>
                    <a:pt x="0" y="535"/>
                    <a:pt x="0" y="535"/>
                    <a:pt x="0" y="535"/>
                  </a:cubicBezTo>
                  <a:cubicBezTo>
                    <a:pt x="0" y="559"/>
                    <a:pt x="13" y="580"/>
                    <a:pt x="33" y="592"/>
                  </a:cubicBezTo>
                  <a:cubicBezTo>
                    <a:pt x="303" y="748"/>
                    <a:pt x="303" y="748"/>
                    <a:pt x="303" y="748"/>
                  </a:cubicBezTo>
                  <a:cubicBezTo>
                    <a:pt x="323" y="759"/>
                    <a:pt x="348" y="759"/>
                    <a:pt x="368" y="748"/>
                  </a:cubicBezTo>
                  <a:cubicBezTo>
                    <a:pt x="638" y="592"/>
                    <a:pt x="638" y="592"/>
                    <a:pt x="638" y="592"/>
                  </a:cubicBezTo>
                  <a:cubicBezTo>
                    <a:pt x="658" y="580"/>
                    <a:pt x="670" y="559"/>
                    <a:pt x="670" y="535"/>
                  </a:cubicBezTo>
                  <a:cubicBezTo>
                    <a:pt x="670" y="224"/>
                    <a:pt x="670" y="224"/>
                    <a:pt x="670" y="224"/>
                  </a:cubicBezTo>
                  <a:cubicBezTo>
                    <a:pt x="670" y="200"/>
                    <a:pt x="658" y="179"/>
                    <a:pt x="638" y="167"/>
                  </a:cubicBezTo>
                  <a:cubicBezTo>
                    <a:pt x="368" y="11"/>
                    <a:pt x="368" y="11"/>
                    <a:pt x="368" y="11"/>
                  </a:cubicBezTo>
                  <a:cubicBezTo>
                    <a:pt x="348" y="0"/>
                    <a:pt x="323" y="0"/>
                    <a:pt x="303" y="11"/>
                  </a:cubicBezTo>
                  <a:close/>
                </a:path>
              </a:pathLst>
            </a:custGeom>
            <a:gradFill>
              <a:gsLst>
                <a:gs pos="100000">
                  <a:schemeClr val="accent1">
                    <a:alpha val="68000"/>
                  </a:schemeClr>
                </a:gs>
                <a:gs pos="0">
                  <a:schemeClr val="accent1"/>
                </a:gs>
              </a:gsLst>
              <a:lin ang="126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6" name="Freeform 6">
              <a:extLst>
                <a:ext uri="{FF2B5EF4-FFF2-40B4-BE49-F238E27FC236}">
                  <a16:creationId xmlns:a16="http://schemas.microsoft.com/office/drawing/2014/main" id="{A3A79B38-C8DB-3B42-826F-77AACB2C444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1419" y="2898354"/>
              <a:ext cx="1872208" cy="2124157"/>
            </a:xfrm>
            <a:custGeom>
              <a:avLst/>
              <a:gdLst>
                <a:gd name="T0" fmla="*/ 303 w 670"/>
                <a:gd name="T1" fmla="*/ 11 h 759"/>
                <a:gd name="T2" fmla="*/ 33 w 670"/>
                <a:gd name="T3" fmla="*/ 167 h 759"/>
                <a:gd name="T4" fmla="*/ 0 w 670"/>
                <a:gd name="T5" fmla="*/ 224 h 759"/>
                <a:gd name="T6" fmla="*/ 0 w 670"/>
                <a:gd name="T7" fmla="*/ 535 h 759"/>
                <a:gd name="T8" fmla="*/ 33 w 670"/>
                <a:gd name="T9" fmla="*/ 592 h 759"/>
                <a:gd name="T10" fmla="*/ 303 w 670"/>
                <a:gd name="T11" fmla="*/ 748 h 759"/>
                <a:gd name="T12" fmla="*/ 368 w 670"/>
                <a:gd name="T13" fmla="*/ 748 h 759"/>
                <a:gd name="T14" fmla="*/ 638 w 670"/>
                <a:gd name="T15" fmla="*/ 592 h 759"/>
                <a:gd name="T16" fmla="*/ 670 w 670"/>
                <a:gd name="T17" fmla="*/ 535 h 759"/>
                <a:gd name="T18" fmla="*/ 670 w 670"/>
                <a:gd name="T19" fmla="*/ 224 h 759"/>
                <a:gd name="T20" fmla="*/ 638 w 670"/>
                <a:gd name="T21" fmla="*/ 167 h 759"/>
                <a:gd name="T22" fmla="*/ 368 w 670"/>
                <a:gd name="T23" fmla="*/ 11 h 759"/>
                <a:gd name="T24" fmla="*/ 303 w 670"/>
                <a:gd name="T25" fmla="*/ 11 h 7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70" h="759">
                  <a:moveTo>
                    <a:pt x="303" y="11"/>
                  </a:moveTo>
                  <a:cubicBezTo>
                    <a:pt x="33" y="167"/>
                    <a:pt x="33" y="167"/>
                    <a:pt x="33" y="167"/>
                  </a:cubicBezTo>
                  <a:cubicBezTo>
                    <a:pt x="13" y="179"/>
                    <a:pt x="0" y="200"/>
                    <a:pt x="0" y="224"/>
                  </a:cubicBezTo>
                  <a:cubicBezTo>
                    <a:pt x="0" y="535"/>
                    <a:pt x="0" y="535"/>
                    <a:pt x="0" y="535"/>
                  </a:cubicBezTo>
                  <a:cubicBezTo>
                    <a:pt x="0" y="559"/>
                    <a:pt x="13" y="580"/>
                    <a:pt x="33" y="592"/>
                  </a:cubicBezTo>
                  <a:cubicBezTo>
                    <a:pt x="303" y="748"/>
                    <a:pt x="303" y="748"/>
                    <a:pt x="303" y="748"/>
                  </a:cubicBezTo>
                  <a:cubicBezTo>
                    <a:pt x="323" y="759"/>
                    <a:pt x="348" y="759"/>
                    <a:pt x="368" y="748"/>
                  </a:cubicBezTo>
                  <a:cubicBezTo>
                    <a:pt x="638" y="592"/>
                    <a:pt x="638" y="592"/>
                    <a:pt x="638" y="592"/>
                  </a:cubicBezTo>
                  <a:cubicBezTo>
                    <a:pt x="658" y="580"/>
                    <a:pt x="670" y="559"/>
                    <a:pt x="670" y="535"/>
                  </a:cubicBezTo>
                  <a:cubicBezTo>
                    <a:pt x="670" y="224"/>
                    <a:pt x="670" y="224"/>
                    <a:pt x="670" y="224"/>
                  </a:cubicBezTo>
                  <a:cubicBezTo>
                    <a:pt x="670" y="200"/>
                    <a:pt x="658" y="179"/>
                    <a:pt x="638" y="167"/>
                  </a:cubicBezTo>
                  <a:cubicBezTo>
                    <a:pt x="368" y="11"/>
                    <a:pt x="368" y="11"/>
                    <a:pt x="368" y="11"/>
                  </a:cubicBezTo>
                  <a:cubicBezTo>
                    <a:pt x="348" y="0"/>
                    <a:pt x="323" y="0"/>
                    <a:pt x="303" y="11"/>
                  </a:cubicBezTo>
                  <a:close/>
                </a:path>
              </a:pathLst>
            </a:custGeom>
            <a:solidFill>
              <a:schemeClr val="accent1">
                <a:alpha val="33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7" name="Freeform 6">
              <a:extLst>
                <a:ext uri="{FF2B5EF4-FFF2-40B4-BE49-F238E27FC236}">
                  <a16:creationId xmlns:a16="http://schemas.microsoft.com/office/drawing/2014/main" id="{0D77DEB7-F7DD-0D40-B34D-F19BBEE565DC}"/>
                </a:ext>
              </a:extLst>
            </p:cNvPr>
            <p:cNvSpPr>
              <a:spLocks/>
            </p:cNvSpPr>
            <p:nvPr/>
          </p:nvSpPr>
          <p:spPr bwMode="auto">
            <a:xfrm>
              <a:off x="9529291" y="5562650"/>
              <a:ext cx="1152128" cy="1307174"/>
            </a:xfrm>
            <a:custGeom>
              <a:avLst/>
              <a:gdLst>
                <a:gd name="T0" fmla="*/ 303 w 670"/>
                <a:gd name="T1" fmla="*/ 11 h 759"/>
                <a:gd name="T2" fmla="*/ 33 w 670"/>
                <a:gd name="T3" fmla="*/ 167 h 759"/>
                <a:gd name="T4" fmla="*/ 0 w 670"/>
                <a:gd name="T5" fmla="*/ 224 h 759"/>
                <a:gd name="T6" fmla="*/ 0 w 670"/>
                <a:gd name="T7" fmla="*/ 535 h 759"/>
                <a:gd name="T8" fmla="*/ 33 w 670"/>
                <a:gd name="T9" fmla="*/ 592 h 759"/>
                <a:gd name="T10" fmla="*/ 303 w 670"/>
                <a:gd name="T11" fmla="*/ 748 h 759"/>
                <a:gd name="T12" fmla="*/ 368 w 670"/>
                <a:gd name="T13" fmla="*/ 748 h 759"/>
                <a:gd name="T14" fmla="*/ 638 w 670"/>
                <a:gd name="T15" fmla="*/ 592 h 759"/>
                <a:gd name="T16" fmla="*/ 670 w 670"/>
                <a:gd name="T17" fmla="*/ 535 h 759"/>
                <a:gd name="T18" fmla="*/ 670 w 670"/>
                <a:gd name="T19" fmla="*/ 224 h 759"/>
                <a:gd name="T20" fmla="*/ 638 w 670"/>
                <a:gd name="T21" fmla="*/ 167 h 759"/>
                <a:gd name="T22" fmla="*/ 368 w 670"/>
                <a:gd name="T23" fmla="*/ 11 h 759"/>
                <a:gd name="T24" fmla="*/ 303 w 670"/>
                <a:gd name="T25" fmla="*/ 11 h 7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70" h="759">
                  <a:moveTo>
                    <a:pt x="303" y="11"/>
                  </a:moveTo>
                  <a:cubicBezTo>
                    <a:pt x="33" y="167"/>
                    <a:pt x="33" y="167"/>
                    <a:pt x="33" y="167"/>
                  </a:cubicBezTo>
                  <a:cubicBezTo>
                    <a:pt x="13" y="179"/>
                    <a:pt x="0" y="200"/>
                    <a:pt x="0" y="224"/>
                  </a:cubicBezTo>
                  <a:cubicBezTo>
                    <a:pt x="0" y="535"/>
                    <a:pt x="0" y="535"/>
                    <a:pt x="0" y="535"/>
                  </a:cubicBezTo>
                  <a:cubicBezTo>
                    <a:pt x="0" y="559"/>
                    <a:pt x="13" y="580"/>
                    <a:pt x="33" y="592"/>
                  </a:cubicBezTo>
                  <a:cubicBezTo>
                    <a:pt x="303" y="748"/>
                    <a:pt x="303" y="748"/>
                    <a:pt x="303" y="748"/>
                  </a:cubicBezTo>
                  <a:cubicBezTo>
                    <a:pt x="323" y="759"/>
                    <a:pt x="348" y="759"/>
                    <a:pt x="368" y="748"/>
                  </a:cubicBezTo>
                  <a:cubicBezTo>
                    <a:pt x="638" y="592"/>
                    <a:pt x="638" y="592"/>
                    <a:pt x="638" y="592"/>
                  </a:cubicBezTo>
                  <a:cubicBezTo>
                    <a:pt x="658" y="580"/>
                    <a:pt x="670" y="559"/>
                    <a:pt x="670" y="535"/>
                  </a:cubicBezTo>
                  <a:cubicBezTo>
                    <a:pt x="670" y="224"/>
                    <a:pt x="670" y="224"/>
                    <a:pt x="670" y="224"/>
                  </a:cubicBezTo>
                  <a:cubicBezTo>
                    <a:pt x="670" y="200"/>
                    <a:pt x="658" y="179"/>
                    <a:pt x="638" y="167"/>
                  </a:cubicBezTo>
                  <a:cubicBezTo>
                    <a:pt x="368" y="11"/>
                    <a:pt x="368" y="11"/>
                    <a:pt x="368" y="11"/>
                  </a:cubicBezTo>
                  <a:cubicBezTo>
                    <a:pt x="348" y="0"/>
                    <a:pt x="323" y="0"/>
                    <a:pt x="303" y="11"/>
                  </a:cubicBezTo>
                  <a:close/>
                </a:path>
              </a:pathLst>
            </a:custGeom>
            <a:solidFill>
              <a:schemeClr val="accent1">
                <a:alpha val="69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8" name="Freeform 6">
              <a:extLst>
                <a:ext uri="{FF2B5EF4-FFF2-40B4-BE49-F238E27FC236}">
                  <a16:creationId xmlns:a16="http://schemas.microsoft.com/office/drawing/2014/main" id="{65DEEE7C-2C92-8045-AFFA-351A604257D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73507" y="5274618"/>
              <a:ext cx="1152128" cy="1307174"/>
            </a:xfrm>
            <a:custGeom>
              <a:avLst/>
              <a:gdLst>
                <a:gd name="T0" fmla="*/ 303 w 670"/>
                <a:gd name="T1" fmla="*/ 11 h 759"/>
                <a:gd name="T2" fmla="*/ 33 w 670"/>
                <a:gd name="T3" fmla="*/ 167 h 759"/>
                <a:gd name="T4" fmla="*/ 0 w 670"/>
                <a:gd name="T5" fmla="*/ 224 h 759"/>
                <a:gd name="T6" fmla="*/ 0 w 670"/>
                <a:gd name="T7" fmla="*/ 535 h 759"/>
                <a:gd name="T8" fmla="*/ 33 w 670"/>
                <a:gd name="T9" fmla="*/ 592 h 759"/>
                <a:gd name="T10" fmla="*/ 303 w 670"/>
                <a:gd name="T11" fmla="*/ 748 h 759"/>
                <a:gd name="T12" fmla="*/ 368 w 670"/>
                <a:gd name="T13" fmla="*/ 748 h 759"/>
                <a:gd name="T14" fmla="*/ 638 w 670"/>
                <a:gd name="T15" fmla="*/ 592 h 759"/>
                <a:gd name="T16" fmla="*/ 670 w 670"/>
                <a:gd name="T17" fmla="*/ 535 h 759"/>
                <a:gd name="T18" fmla="*/ 670 w 670"/>
                <a:gd name="T19" fmla="*/ 224 h 759"/>
                <a:gd name="T20" fmla="*/ 638 w 670"/>
                <a:gd name="T21" fmla="*/ 167 h 759"/>
                <a:gd name="T22" fmla="*/ 368 w 670"/>
                <a:gd name="T23" fmla="*/ 11 h 759"/>
                <a:gd name="T24" fmla="*/ 303 w 670"/>
                <a:gd name="T25" fmla="*/ 11 h 7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70" h="759">
                  <a:moveTo>
                    <a:pt x="303" y="11"/>
                  </a:moveTo>
                  <a:cubicBezTo>
                    <a:pt x="33" y="167"/>
                    <a:pt x="33" y="167"/>
                    <a:pt x="33" y="167"/>
                  </a:cubicBezTo>
                  <a:cubicBezTo>
                    <a:pt x="13" y="179"/>
                    <a:pt x="0" y="200"/>
                    <a:pt x="0" y="224"/>
                  </a:cubicBezTo>
                  <a:cubicBezTo>
                    <a:pt x="0" y="535"/>
                    <a:pt x="0" y="535"/>
                    <a:pt x="0" y="535"/>
                  </a:cubicBezTo>
                  <a:cubicBezTo>
                    <a:pt x="0" y="559"/>
                    <a:pt x="13" y="580"/>
                    <a:pt x="33" y="592"/>
                  </a:cubicBezTo>
                  <a:cubicBezTo>
                    <a:pt x="303" y="748"/>
                    <a:pt x="303" y="748"/>
                    <a:pt x="303" y="748"/>
                  </a:cubicBezTo>
                  <a:cubicBezTo>
                    <a:pt x="323" y="759"/>
                    <a:pt x="348" y="759"/>
                    <a:pt x="368" y="748"/>
                  </a:cubicBezTo>
                  <a:cubicBezTo>
                    <a:pt x="638" y="592"/>
                    <a:pt x="638" y="592"/>
                    <a:pt x="638" y="592"/>
                  </a:cubicBezTo>
                  <a:cubicBezTo>
                    <a:pt x="658" y="580"/>
                    <a:pt x="670" y="559"/>
                    <a:pt x="670" y="535"/>
                  </a:cubicBezTo>
                  <a:cubicBezTo>
                    <a:pt x="670" y="224"/>
                    <a:pt x="670" y="224"/>
                    <a:pt x="670" y="224"/>
                  </a:cubicBezTo>
                  <a:cubicBezTo>
                    <a:pt x="670" y="200"/>
                    <a:pt x="658" y="179"/>
                    <a:pt x="638" y="167"/>
                  </a:cubicBezTo>
                  <a:cubicBezTo>
                    <a:pt x="368" y="11"/>
                    <a:pt x="368" y="11"/>
                    <a:pt x="368" y="11"/>
                  </a:cubicBezTo>
                  <a:cubicBezTo>
                    <a:pt x="348" y="0"/>
                    <a:pt x="323" y="0"/>
                    <a:pt x="303" y="11"/>
                  </a:cubicBezTo>
                  <a:close/>
                </a:path>
              </a:pathLst>
            </a:custGeom>
            <a:solidFill>
              <a:schemeClr val="accent1">
                <a:alpha val="69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29" name="Freeform 6">
              <a:extLst>
                <a:ext uri="{FF2B5EF4-FFF2-40B4-BE49-F238E27FC236}">
                  <a16:creationId xmlns:a16="http://schemas.microsoft.com/office/drawing/2014/main" id="{7CB4EE06-D8B4-6B4A-9E01-B2F685051D7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29491" y="6714778"/>
              <a:ext cx="648072" cy="735285"/>
            </a:xfrm>
            <a:custGeom>
              <a:avLst/>
              <a:gdLst>
                <a:gd name="T0" fmla="*/ 303 w 670"/>
                <a:gd name="T1" fmla="*/ 11 h 759"/>
                <a:gd name="T2" fmla="*/ 33 w 670"/>
                <a:gd name="T3" fmla="*/ 167 h 759"/>
                <a:gd name="T4" fmla="*/ 0 w 670"/>
                <a:gd name="T5" fmla="*/ 224 h 759"/>
                <a:gd name="T6" fmla="*/ 0 w 670"/>
                <a:gd name="T7" fmla="*/ 535 h 759"/>
                <a:gd name="T8" fmla="*/ 33 w 670"/>
                <a:gd name="T9" fmla="*/ 592 h 759"/>
                <a:gd name="T10" fmla="*/ 303 w 670"/>
                <a:gd name="T11" fmla="*/ 748 h 759"/>
                <a:gd name="T12" fmla="*/ 368 w 670"/>
                <a:gd name="T13" fmla="*/ 748 h 759"/>
                <a:gd name="T14" fmla="*/ 638 w 670"/>
                <a:gd name="T15" fmla="*/ 592 h 759"/>
                <a:gd name="T16" fmla="*/ 670 w 670"/>
                <a:gd name="T17" fmla="*/ 535 h 759"/>
                <a:gd name="T18" fmla="*/ 670 w 670"/>
                <a:gd name="T19" fmla="*/ 224 h 759"/>
                <a:gd name="T20" fmla="*/ 638 w 670"/>
                <a:gd name="T21" fmla="*/ 167 h 759"/>
                <a:gd name="T22" fmla="*/ 368 w 670"/>
                <a:gd name="T23" fmla="*/ 11 h 759"/>
                <a:gd name="T24" fmla="*/ 303 w 670"/>
                <a:gd name="T25" fmla="*/ 11 h 7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70" h="759">
                  <a:moveTo>
                    <a:pt x="303" y="11"/>
                  </a:moveTo>
                  <a:cubicBezTo>
                    <a:pt x="33" y="167"/>
                    <a:pt x="33" y="167"/>
                    <a:pt x="33" y="167"/>
                  </a:cubicBezTo>
                  <a:cubicBezTo>
                    <a:pt x="13" y="179"/>
                    <a:pt x="0" y="200"/>
                    <a:pt x="0" y="224"/>
                  </a:cubicBezTo>
                  <a:cubicBezTo>
                    <a:pt x="0" y="535"/>
                    <a:pt x="0" y="535"/>
                    <a:pt x="0" y="535"/>
                  </a:cubicBezTo>
                  <a:cubicBezTo>
                    <a:pt x="0" y="559"/>
                    <a:pt x="13" y="580"/>
                    <a:pt x="33" y="592"/>
                  </a:cubicBezTo>
                  <a:cubicBezTo>
                    <a:pt x="303" y="748"/>
                    <a:pt x="303" y="748"/>
                    <a:pt x="303" y="748"/>
                  </a:cubicBezTo>
                  <a:cubicBezTo>
                    <a:pt x="323" y="759"/>
                    <a:pt x="348" y="759"/>
                    <a:pt x="368" y="748"/>
                  </a:cubicBezTo>
                  <a:cubicBezTo>
                    <a:pt x="638" y="592"/>
                    <a:pt x="638" y="592"/>
                    <a:pt x="638" y="592"/>
                  </a:cubicBezTo>
                  <a:cubicBezTo>
                    <a:pt x="658" y="580"/>
                    <a:pt x="670" y="559"/>
                    <a:pt x="670" y="535"/>
                  </a:cubicBezTo>
                  <a:cubicBezTo>
                    <a:pt x="670" y="224"/>
                    <a:pt x="670" y="224"/>
                    <a:pt x="670" y="224"/>
                  </a:cubicBezTo>
                  <a:cubicBezTo>
                    <a:pt x="670" y="200"/>
                    <a:pt x="658" y="179"/>
                    <a:pt x="638" y="167"/>
                  </a:cubicBezTo>
                  <a:cubicBezTo>
                    <a:pt x="368" y="11"/>
                    <a:pt x="368" y="11"/>
                    <a:pt x="368" y="11"/>
                  </a:cubicBezTo>
                  <a:cubicBezTo>
                    <a:pt x="348" y="0"/>
                    <a:pt x="323" y="0"/>
                    <a:pt x="303" y="11"/>
                  </a:cubicBezTo>
                  <a:close/>
                </a:path>
              </a:pathLst>
            </a:custGeom>
            <a:solidFill>
              <a:schemeClr val="accent1">
                <a:alpha val="69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</p:grpSp>
      <p:grpSp>
        <p:nvGrpSpPr>
          <p:cNvPr id="12" name="Группа 11">
            <a:extLst>
              <a:ext uri="{FF2B5EF4-FFF2-40B4-BE49-F238E27FC236}">
                <a16:creationId xmlns:a16="http://schemas.microsoft.com/office/drawing/2014/main" id="{D6C1F5AB-30B4-5A43-A613-49E0B5D2247B}"/>
              </a:ext>
            </a:extLst>
          </p:cNvPr>
          <p:cNvGrpSpPr/>
          <p:nvPr/>
        </p:nvGrpSpPr>
        <p:grpSpPr>
          <a:xfrm>
            <a:off x="1601920" y="8691456"/>
            <a:ext cx="8070273" cy="3102422"/>
            <a:chOff x="1603034" y="9012956"/>
            <a:chExt cx="6224866" cy="2479348"/>
          </a:xfrm>
        </p:grpSpPr>
        <p:grpSp>
          <p:nvGrpSpPr>
            <p:cNvPr id="13" name="Группа 12">
              <a:extLst>
                <a:ext uri="{FF2B5EF4-FFF2-40B4-BE49-F238E27FC236}">
                  <a16:creationId xmlns:a16="http://schemas.microsoft.com/office/drawing/2014/main" id="{EDD6B23A-0E23-1F46-B2AD-7941BCBA6413}"/>
                </a:ext>
              </a:extLst>
            </p:cNvPr>
            <p:cNvGrpSpPr/>
            <p:nvPr/>
          </p:nvGrpSpPr>
          <p:grpSpPr>
            <a:xfrm>
              <a:off x="1603034" y="9012956"/>
              <a:ext cx="6224866" cy="543684"/>
              <a:chOff x="1677451" y="9012956"/>
              <a:chExt cx="6224866" cy="543684"/>
            </a:xfrm>
          </p:grpSpPr>
          <p:grpSp>
            <p:nvGrpSpPr>
              <p:cNvPr id="36" name="Группа 35">
                <a:extLst>
                  <a:ext uri="{FF2B5EF4-FFF2-40B4-BE49-F238E27FC236}">
                    <a16:creationId xmlns:a16="http://schemas.microsoft.com/office/drawing/2014/main" id="{661E6915-369C-1B49-B0BF-C02384C12594}"/>
                  </a:ext>
                </a:extLst>
              </p:cNvPr>
              <p:cNvGrpSpPr/>
              <p:nvPr/>
            </p:nvGrpSpPr>
            <p:grpSpPr>
              <a:xfrm>
                <a:off x="1677451" y="9285530"/>
                <a:ext cx="5256584" cy="0"/>
                <a:chOff x="7912631" y="7302868"/>
                <a:chExt cx="5256584" cy="0"/>
              </a:xfrm>
            </p:grpSpPr>
            <p:cxnSp>
              <p:nvCxnSpPr>
                <p:cNvPr id="38" name="Прямая соединительная линия 37">
                  <a:extLst>
                    <a:ext uri="{FF2B5EF4-FFF2-40B4-BE49-F238E27FC236}">
                      <a16:creationId xmlns:a16="http://schemas.microsoft.com/office/drawing/2014/main" id="{7ECDE602-BA57-714F-A7CA-D69E85D6044A}"/>
                    </a:ext>
                  </a:extLst>
                </p:cNvPr>
                <p:cNvCxnSpPr/>
                <p:nvPr/>
              </p:nvCxnSpPr>
              <p:spPr>
                <a:xfrm>
                  <a:off x="7912631" y="7302868"/>
                  <a:ext cx="5256584" cy="0"/>
                </a:xfrm>
                <a:prstGeom prst="line">
                  <a:avLst/>
                </a:prstGeom>
                <a:ln w="292100">
                  <a:solidFill>
                    <a:schemeClr val="tx2">
                      <a:lumMod val="10000"/>
                      <a:lumOff val="9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9" name="Прямая соединительная линия 38">
                  <a:extLst>
                    <a:ext uri="{FF2B5EF4-FFF2-40B4-BE49-F238E27FC236}">
                      <a16:creationId xmlns:a16="http://schemas.microsoft.com/office/drawing/2014/main" id="{8AEF70E9-0122-384F-B59A-FF819189CF09}"/>
                    </a:ext>
                  </a:extLst>
                </p:cNvPr>
                <p:cNvCxnSpPr/>
                <p:nvPr/>
              </p:nvCxnSpPr>
              <p:spPr>
                <a:xfrm>
                  <a:off x="7912631" y="7302868"/>
                  <a:ext cx="3488868" cy="0"/>
                </a:xfrm>
                <a:prstGeom prst="line">
                  <a:avLst/>
                </a:prstGeom>
                <a:ln w="292100"/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7" name="Прямоугольник 36">
                <a:extLst>
                  <a:ext uri="{FF2B5EF4-FFF2-40B4-BE49-F238E27FC236}">
                    <a16:creationId xmlns:a16="http://schemas.microsoft.com/office/drawing/2014/main" id="{10353867-E348-5242-8D67-A2D289CA1896}"/>
                  </a:ext>
                </a:extLst>
              </p:cNvPr>
              <p:cNvSpPr/>
              <p:nvPr/>
            </p:nvSpPr>
            <p:spPr>
              <a:xfrm>
                <a:off x="7226555" y="9012956"/>
                <a:ext cx="675762" cy="543684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2200" dirty="0">
                    <a:solidFill>
                      <a:schemeClr val="tx2"/>
                    </a:solidFill>
                    <a:latin typeface="Tahoma" charset="0"/>
                    <a:ea typeface="Tahoma" charset="0"/>
                    <a:cs typeface="Tahoma" charset="0"/>
                  </a:rPr>
                  <a:t>Skill</a:t>
                </a:r>
                <a:endParaRPr lang="ru-RU" sz="2200" dirty="0">
                  <a:solidFill>
                    <a:schemeClr val="tx2"/>
                  </a:solidFill>
                  <a:latin typeface="Tahoma" charset="0"/>
                  <a:ea typeface="Tahoma" charset="0"/>
                  <a:cs typeface="Tahoma" charset="0"/>
                </a:endParaRPr>
              </a:p>
            </p:txBody>
          </p:sp>
        </p:grpSp>
        <p:grpSp>
          <p:nvGrpSpPr>
            <p:cNvPr id="14" name="Группа 13">
              <a:extLst>
                <a:ext uri="{FF2B5EF4-FFF2-40B4-BE49-F238E27FC236}">
                  <a16:creationId xmlns:a16="http://schemas.microsoft.com/office/drawing/2014/main" id="{EB56F955-C133-254D-B7E4-AC4270E2C434}"/>
                </a:ext>
              </a:extLst>
            </p:cNvPr>
            <p:cNvGrpSpPr/>
            <p:nvPr/>
          </p:nvGrpSpPr>
          <p:grpSpPr>
            <a:xfrm>
              <a:off x="1603034" y="9658177"/>
              <a:ext cx="6224866" cy="543684"/>
              <a:chOff x="1677451" y="9012956"/>
              <a:chExt cx="6224866" cy="543684"/>
            </a:xfrm>
          </p:grpSpPr>
          <p:grpSp>
            <p:nvGrpSpPr>
              <p:cNvPr id="32" name="Группа 31">
                <a:extLst>
                  <a:ext uri="{FF2B5EF4-FFF2-40B4-BE49-F238E27FC236}">
                    <a16:creationId xmlns:a16="http://schemas.microsoft.com/office/drawing/2014/main" id="{36C4240A-A2F5-D142-AC1D-81E880EB2A82}"/>
                  </a:ext>
                </a:extLst>
              </p:cNvPr>
              <p:cNvGrpSpPr/>
              <p:nvPr/>
            </p:nvGrpSpPr>
            <p:grpSpPr>
              <a:xfrm>
                <a:off x="1677451" y="9285530"/>
                <a:ext cx="5256584" cy="0"/>
                <a:chOff x="7912631" y="7302868"/>
                <a:chExt cx="5256584" cy="0"/>
              </a:xfrm>
            </p:grpSpPr>
            <p:cxnSp>
              <p:nvCxnSpPr>
                <p:cNvPr id="34" name="Прямая соединительная линия 33">
                  <a:extLst>
                    <a:ext uri="{FF2B5EF4-FFF2-40B4-BE49-F238E27FC236}">
                      <a16:creationId xmlns:a16="http://schemas.microsoft.com/office/drawing/2014/main" id="{9CE93FFA-7B80-C64B-8955-A9C058D09F4C}"/>
                    </a:ext>
                  </a:extLst>
                </p:cNvPr>
                <p:cNvCxnSpPr/>
                <p:nvPr/>
              </p:nvCxnSpPr>
              <p:spPr>
                <a:xfrm>
                  <a:off x="7912631" y="7302868"/>
                  <a:ext cx="5256584" cy="0"/>
                </a:xfrm>
                <a:prstGeom prst="line">
                  <a:avLst/>
                </a:prstGeom>
                <a:ln w="292100">
                  <a:solidFill>
                    <a:schemeClr val="tx2">
                      <a:lumMod val="10000"/>
                      <a:lumOff val="9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5" name="Прямая соединительная линия 34">
                  <a:extLst>
                    <a:ext uri="{FF2B5EF4-FFF2-40B4-BE49-F238E27FC236}">
                      <a16:creationId xmlns:a16="http://schemas.microsoft.com/office/drawing/2014/main" id="{FE84A844-9C9D-C749-9C7C-AD245E974BD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7912631" y="7302868"/>
                  <a:ext cx="4280892" cy="0"/>
                </a:xfrm>
                <a:prstGeom prst="line">
                  <a:avLst/>
                </a:prstGeom>
                <a:ln w="292100"/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33" name="Прямоугольник 32">
                <a:extLst>
                  <a:ext uri="{FF2B5EF4-FFF2-40B4-BE49-F238E27FC236}">
                    <a16:creationId xmlns:a16="http://schemas.microsoft.com/office/drawing/2014/main" id="{BF83E152-BF3E-074A-A4E7-29D8E183D244}"/>
                  </a:ext>
                </a:extLst>
              </p:cNvPr>
              <p:cNvSpPr/>
              <p:nvPr/>
            </p:nvSpPr>
            <p:spPr>
              <a:xfrm>
                <a:off x="7226555" y="9012956"/>
                <a:ext cx="675762" cy="543684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2200" dirty="0">
                    <a:solidFill>
                      <a:schemeClr val="tx2"/>
                    </a:solidFill>
                    <a:latin typeface="Tahoma" charset="0"/>
                    <a:ea typeface="Tahoma" charset="0"/>
                    <a:cs typeface="Tahoma" charset="0"/>
                  </a:rPr>
                  <a:t>Skill</a:t>
                </a:r>
                <a:endParaRPr lang="ru-RU" sz="2200" dirty="0">
                  <a:solidFill>
                    <a:schemeClr val="tx2"/>
                  </a:solidFill>
                  <a:latin typeface="Tahoma" charset="0"/>
                  <a:ea typeface="Tahoma" charset="0"/>
                  <a:cs typeface="Tahoma" charset="0"/>
                </a:endParaRPr>
              </a:p>
            </p:txBody>
          </p:sp>
        </p:grpSp>
        <p:grpSp>
          <p:nvGrpSpPr>
            <p:cNvPr id="15" name="Группа 14">
              <a:extLst>
                <a:ext uri="{FF2B5EF4-FFF2-40B4-BE49-F238E27FC236}">
                  <a16:creationId xmlns:a16="http://schemas.microsoft.com/office/drawing/2014/main" id="{0F4F2DC0-BAB0-F74F-AB7E-A1E382E2E182}"/>
                </a:ext>
              </a:extLst>
            </p:cNvPr>
            <p:cNvGrpSpPr/>
            <p:nvPr/>
          </p:nvGrpSpPr>
          <p:grpSpPr>
            <a:xfrm>
              <a:off x="1603034" y="10303398"/>
              <a:ext cx="6224866" cy="543684"/>
              <a:chOff x="1677451" y="9012956"/>
              <a:chExt cx="6224866" cy="543684"/>
            </a:xfrm>
          </p:grpSpPr>
          <p:grpSp>
            <p:nvGrpSpPr>
              <p:cNvPr id="21" name="Группа 20">
                <a:extLst>
                  <a:ext uri="{FF2B5EF4-FFF2-40B4-BE49-F238E27FC236}">
                    <a16:creationId xmlns:a16="http://schemas.microsoft.com/office/drawing/2014/main" id="{EE5554C2-CE1D-AA41-A7E9-415E5F77DF2B}"/>
                  </a:ext>
                </a:extLst>
              </p:cNvPr>
              <p:cNvGrpSpPr/>
              <p:nvPr/>
            </p:nvGrpSpPr>
            <p:grpSpPr>
              <a:xfrm>
                <a:off x="1677451" y="9285530"/>
                <a:ext cx="5256584" cy="0"/>
                <a:chOff x="7912631" y="7302868"/>
                <a:chExt cx="5256584" cy="0"/>
              </a:xfrm>
            </p:grpSpPr>
            <p:cxnSp>
              <p:nvCxnSpPr>
                <p:cNvPr id="30" name="Прямая соединительная линия 29">
                  <a:extLst>
                    <a:ext uri="{FF2B5EF4-FFF2-40B4-BE49-F238E27FC236}">
                      <a16:creationId xmlns:a16="http://schemas.microsoft.com/office/drawing/2014/main" id="{1CC7C026-E7A3-2145-BE90-C1F723C7E275}"/>
                    </a:ext>
                  </a:extLst>
                </p:cNvPr>
                <p:cNvCxnSpPr/>
                <p:nvPr/>
              </p:nvCxnSpPr>
              <p:spPr>
                <a:xfrm>
                  <a:off x="7912631" y="7302868"/>
                  <a:ext cx="5256584" cy="0"/>
                </a:xfrm>
                <a:prstGeom prst="line">
                  <a:avLst/>
                </a:prstGeom>
                <a:ln w="292100">
                  <a:solidFill>
                    <a:schemeClr val="tx2">
                      <a:lumMod val="10000"/>
                      <a:lumOff val="9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1" name="Прямая соединительная линия 30">
                  <a:extLst>
                    <a:ext uri="{FF2B5EF4-FFF2-40B4-BE49-F238E27FC236}">
                      <a16:creationId xmlns:a16="http://schemas.microsoft.com/office/drawing/2014/main" id="{BD47DEE7-9F04-5E4F-A065-487F36D77DE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7912631" y="7302868"/>
                  <a:ext cx="1614870" cy="0"/>
                </a:xfrm>
                <a:prstGeom prst="line">
                  <a:avLst/>
                </a:prstGeom>
                <a:ln w="292100"/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22" name="Прямоугольник 21">
                <a:extLst>
                  <a:ext uri="{FF2B5EF4-FFF2-40B4-BE49-F238E27FC236}">
                    <a16:creationId xmlns:a16="http://schemas.microsoft.com/office/drawing/2014/main" id="{DAADA520-D61B-524A-8544-872F9DBF8197}"/>
                  </a:ext>
                </a:extLst>
              </p:cNvPr>
              <p:cNvSpPr/>
              <p:nvPr/>
            </p:nvSpPr>
            <p:spPr>
              <a:xfrm>
                <a:off x="7226555" y="9012956"/>
                <a:ext cx="675762" cy="543684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2200" dirty="0">
                    <a:solidFill>
                      <a:schemeClr val="tx2"/>
                    </a:solidFill>
                    <a:latin typeface="Tahoma" charset="0"/>
                    <a:ea typeface="Tahoma" charset="0"/>
                    <a:cs typeface="Tahoma" charset="0"/>
                  </a:rPr>
                  <a:t>Skill</a:t>
                </a:r>
                <a:endParaRPr lang="ru-RU" sz="2200" dirty="0">
                  <a:solidFill>
                    <a:schemeClr val="tx2"/>
                  </a:solidFill>
                  <a:latin typeface="Tahoma" charset="0"/>
                  <a:ea typeface="Tahoma" charset="0"/>
                  <a:cs typeface="Tahoma" charset="0"/>
                </a:endParaRPr>
              </a:p>
            </p:txBody>
          </p:sp>
        </p:grpSp>
        <p:grpSp>
          <p:nvGrpSpPr>
            <p:cNvPr id="16" name="Группа 15">
              <a:extLst>
                <a:ext uri="{FF2B5EF4-FFF2-40B4-BE49-F238E27FC236}">
                  <a16:creationId xmlns:a16="http://schemas.microsoft.com/office/drawing/2014/main" id="{3348D8F7-1711-BE42-8A65-268640FDB24C}"/>
                </a:ext>
              </a:extLst>
            </p:cNvPr>
            <p:cNvGrpSpPr/>
            <p:nvPr/>
          </p:nvGrpSpPr>
          <p:grpSpPr>
            <a:xfrm>
              <a:off x="1603034" y="10948620"/>
              <a:ext cx="6224866" cy="543684"/>
              <a:chOff x="1677451" y="9012956"/>
              <a:chExt cx="6224866" cy="543684"/>
            </a:xfrm>
          </p:grpSpPr>
          <p:grpSp>
            <p:nvGrpSpPr>
              <p:cNvPr id="17" name="Группа 16">
                <a:extLst>
                  <a:ext uri="{FF2B5EF4-FFF2-40B4-BE49-F238E27FC236}">
                    <a16:creationId xmlns:a16="http://schemas.microsoft.com/office/drawing/2014/main" id="{EE142262-7B63-4C4D-85BB-6BEFB6F781E5}"/>
                  </a:ext>
                </a:extLst>
              </p:cNvPr>
              <p:cNvGrpSpPr/>
              <p:nvPr/>
            </p:nvGrpSpPr>
            <p:grpSpPr>
              <a:xfrm>
                <a:off x="1677451" y="9285530"/>
                <a:ext cx="5256584" cy="0"/>
                <a:chOff x="7912631" y="7302868"/>
                <a:chExt cx="5256584" cy="0"/>
              </a:xfrm>
            </p:grpSpPr>
            <p:cxnSp>
              <p:nvCxnSpPr>
                <p:cNvPr id="19" name="Прямая соединительная линия 18">
                  <a:extLst>
                    <a:ext uri="{FF2B5EF4-FFF2-40B4-BE49-F238E27FC236}">
                      <a16:creationId xmlns:a16="http://schemas.microsoft.com/office/drawing/2014/main" id="{14EE3BFF-4AEB-5843-9CD6-029CA130D6C3}"/>
                    </a:ext>
                  </a:extLst>
                </p:cNvPr>
                <p:cNvCxnSpPr/>
                <p:nvPr/>
              </p:nvCxnSpPr>
              <p:spPr>
                <a:xfrm>
                  <a:off x="7912631" y="7302868"/>
                  <a:ext cx="5256584" cy="0"/>
                </a:xfrm>
                <a:prstGeom prst="line">
                  <a:avLst/>
                </a:prstGeom>
                <a:ln w="292100">
                  <a:solidFill>
                    <a:schemeClr val="tx2">
                      <a:lumMod val="10000"/>
                      <a:lumOff val="9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" name="Прямая соединительная линия 19">
                  <a:extLst>
                    <a:ext uri="{FF2B5EF4-FFF2-40B4-BE49-F238E27FC236}">
                      <a16:creationId xmlns:a16="http://schemas.microsoft.com/office/drawing/2014/main" id="{065060B5-9267-EF4E-B9A9-684424FB45C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7912631" y="7302868"/>
                  <a:ext cx="4891855" cy="0"/>
                </a:xfrm>
                <a:prstGeom prst="line">
                  <a:avLst/>
                </a:prstGeom>
                <a:ln w="292100"/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8" name="Прямоугольник 17">
                <a:extLst>
                  <a:ext uri="{FF2B5EF4-FFF2-40B4-BE49-F238E27FC236}">
                    <a16:creationId xmlns:a16="http://schemas.microsoft.com/office/drawing/2014/main" id="{F241C3DE-FC4A-CD45-9F57-FB60EF3DCDC0}"/>
                  </a:ext>
                </a:extLst>
              </p:cNvPr>
              <p:cNvSpPr/>
              <p:nvPr/>
            </p:nvSpPr>
            <p:spPr>
              <a:xfrm>
                <a:off x="7226555" y="9012956"/>
                <a:ext cx="675762" cy="543684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sz="2200" dirty="0">
                    <a:solidFill>
                      <a:schemeClr val="tx2"/>
                    </a:solidFill>
                    <a:latin typeface="Tahoma" charset="0"/>
                    <a:ea typeface="Tahoma" charset="0"/>
                    <a:cs typeface="Tahoma" charset="0"/>
                  </a:rPr>
                  <a:t>Skill</a:t>
                </a:r>
                <a:endParaRPr lang="ru-RU" sz="2200" dirty="0">
                  <a:solidFill>
                    <a:schemeClr val="tx2"/>
                  </a:solidFill>
                  <a:latin typeface="Tahoma" charset="0"/>
                  <a:ea typeface="Tahoma" charset="0"/>
                  <a:cs typeface="Tahoma" charset="0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894392212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5">
            <a:extLst>
              <a:ext uri="{FF2B5EF4-FFF2-40B4-BE49-F238E27FC236}">
                <a16:creationId xmlns:a16="http://schemas.microsoft.com/office/drawing/2014/main" id="{6DE7CEFB-CBCD-9148-8D7D-5DED5F8A1B68}"/>
              </a:ext>
            </a:extLst>
          </p:cNvPr>
          <p:cNvGrpSpPr/>
          <p:nvPr/>
        </p:nvGrpSpPr>
        <p:grpSpPr>
          <a:xfrm>
            <a:off x="0" y="16893"/>
            <a:ext cx="24387174" cy="13699902"/>
            <a:chOff x="4224586" y="1809123"/>
            <a:chExt cx="8750134" cy="4920775"/>
          </a:xfrm>
          <a:solidFill>
            <a:schemeClr val="accent1"/>
          </a:solidFill>
        </p:grpSpPr>
        <p:sp>
          <p:nvSpPr>
            <p:cNvPr id="30" name="Freeform 19">
              <a:extLst>
                <a:ext uri="{FF2B5EF4-FFF2-40B4-BE49-F238E27FC236}">
                  <a16:creationId xmlns:a16="http://schemas.microsoft.com/office/drawing/2014/main" id="{974870DD-BE64-2D43-87FD-DA5814FBA526}"/>
                </a:ext>
              </a:extLst>
            </p:cNvPr>
            <p:cNvSpPr>
              <a:spLocks/>
            </p:cNvSpPr>
            <p:nvPr/>
          </p:nvSpPr>
          <p:spPr bwMode="auto">
            <a:xfrm>
              <a:off x="4224586" y="1809123"/>
              <a:ext cx="4322403" cy="4907112"/>
            </a:xfrm>
            <a:custGeom>
              <a:avLst/>
              <a:gdLst>
                <a:gd name="T0" fmla="*/ 1257 w 1265"/>
                <a:gd name="T1" fmla="*/ 0 h 1436"/>
                <a:gd name="T2" fmla="*/ 1257 w 1265"/>
                <a:gd name="T3" fmla="*/ 340 h 1436"/>
                <a:gd name="T4" fmla="*/ 1254 w 1265"/>
                <a:gd name="T5" fmla="*/ 341 h 1436"/>
                <a:gd name="T6" fmla="*/ 1194 w 1265"/>
                <a:gd name="T7" fmla="*/ 376 h 1436"/>
                <a:gd name="T8" fmla="*/ 1194 w 1265"/>
                <a:gd name="T9" fmla="*/ 376 h 1436"/>
                <a:gd name="T10" fmla="*/ 1011 w 1265"/>
                <a:gd name="T11" fmla="*/ 481 h 1436"/>
                <a:gd name="T12" fmla="*/ 939 w 1265"/>
                <a:gd name="T13" fmla="*/ 607 h 1436"/>
                <a:gd name="T14" fmla="*/ 939 w 1265"/>
                <a:gd name="T15" fmla="*/ 833 h 1436"/>
                <a:gd name="T16" fmla="*/ 939 w 1265"/>
                <a:gd name="T17" fmla="*/ 835 h 1436"/>
                <a:gd name="T18" fmla="*/ 939 w 1265"/>
                <a:gd name="T19" fmla="*/ 835 h 1436"/>
                <a:gd name="T20" fmla="*/ 939 w 1265"/>
                <a:gd name="T21" fmla="*/ 886 h 1436"/>
                <a:gd name="T22" fmla="*/ 939 w 1265"/>
                <a:gd name="T23" fmla="*/ 886 h 1436"/>
                <a:gd name="T24" fmla="*/ 939 w 1265"/>
                <a:gd name="T25" fmla="*/ 888 h 1436"/>
                <a:gd name="T26" fmla="*/ 0 w 1265"/>
                <a:gd name="T27" fmla="*/ 1426 h 1436"/>
                <a:gd name="T28" fmla="*/ 0 w 1265"/>
                <a:gd name="T29" fmla="*/ 1436 h 1436"/>
                <a:gd name="T30" fmla="*/ 1014 w 1265"/>
                <a:gd name="T31" fmla="*/ 854 h 1436"/>
                <a:gd name="T32" fmla="*/ 1025 w 1265"/>
                <a:gd name="T33" fmla="*/ 836 h 1436"/>
                <a:gd name="T34" fmla="*/ 1025 w 1265"/>
                <a:gd name="T35" fmla="*/ 611 h 1436"/>
                <a:gd name="T36" fmla="*/ 1058 w 1265"/>
                <a:gd name="T37" fmla="*/ 554 h 1436"/>
                <a:gd name="T38" fmla="*/ 1255 w 1265"/>
                <a:gd name="T39" fmla="*/ 440 h 1436"/>
                <a:gd name="T40" fmla="*/ 1265 w 1265"/>
                <a:gd name="T41" fmla="*/ 422 h 1436"/>
                <a:gd name="T42" fmla="*/ 1265 w 1265"/>
                <a:gd name="T43" fmla="*/ 0 h 1436"/>
                <a:gd name="T44" fmla="*/ 1257 w 1265"/>
                <a:gd name="T45" fmla="*/ 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265" h="1436">
                  <a:moveTo>
                    <a:pt x="1257" y="0"/>
                  </a:moveTo>
                  <a:cubicBezTo>
                    <a:pt x="1257" y="340"/>
                    <a:pt x="1257" y="340"/>
                    <a:pt x="1257" y="340"/>
                  </a:cubicBezTo>
                  <a:cubicBezTo>
                    <a:pt x="1256" y="340"/>
                    <a:pt x="1255" y="341"/>
                    <a:pt x="1254" y="341"/>
                  </a:cubicBezTo>
                  <a:cubicBezTo>
                    <a:pt x="1194" y="376"/>
                    <a:pt x="1194" y="376"/>
                    <a:pt x="1194" y="376"/>
                  </a:cubicBezTo>
                  <a:cubicBezTo>
                    <a:pt x="1194" y="376"/>
                    <a:pt x="1194" y="376"/>
                    <a:pt x="1194" y="376"/>
                  </a:cubicBezTo>
                  <a:cubicBezTo>
                    <a:pt x="1011" y="481"/>
                    <a:pt x="1011" y="481"/>
                    <a:pt x="1011" y="481"/>
                  </a:cubicBezTo>
                  <a:cubicBezTo>
                    <a:pt x="967" y="507"/>
                    <a:pt x="939" y="555"/>
                    <a:pt x="939" y="607"/>
                  </a:cubicBezTo>
                  <a:cubicBezTo>
                    <a:pt x="939" y="833"/>
                    <a:pt x="939" y="833"/>
                    <a:pt x="939" y="833"/>
                  </a:cubicBezTo>
                  <a:cubicBezTo>
                    <a:pt x="939" y="834"/>
                    <a:pt x="939" y="835"/>
                    <a:pt x="939" y="835"/>
                  </a:cubicBezTo>
                  <a:cubicBezTo>
                    <a:pt x="939" y="835"/>
                    <a:pt x="939" y="835"/>
                    <a:pt x="939" y="835"/>
                  </a:cubicBezTo>
                  <a:cubicBezTo>
                    <a:pt x="939" y="886"/>
                    <a:pt x="939" y="886"/>
                    <a:pt x="939" y="886"/>
                  </a:cubicBezTo>
                  <a:cubicBezTo>
                    <a:pt x="939" y="886"/>
                    <a:pt x="939" y="886"/>
                    <a:pt x="939" y="886"/>
                  </a:cubicBezTo>
                  <a:cubicBezTo>
                    <a:pt x="939" y="888"/>
                    <a:pt x="939" y="888"/>
                    <a:pt x="939" y="888"/>
                  </a:cubicBezTo>
                  <a:cubicBezTo>
                    <a:pt x="0" y="1426"/>
                    <a:pt x="0" y="1426"/>
                    <a:pt x="0" y="1426"/>
                  </a:cubicBezTo>
                  <a:cubicBezTo>
                    <a:pt x="0" y="1436"/>
                    <a:pt x="0" y="1436"/>
                    <a:pt x="0" y="1436"/>
                  </a:cubicBezTo>
                  <a:cubicBezTo>
                    <a:pt x="1014" y="854"/>
                    <a:pt x="1014" y="854"/>
                    <a:pt x="1014" y="854"/>
                  </a:cubicBezTo>
                  <a:cubicBezTo>
                    <a:pt x="1021" y="851"/>
                    <a:pt x="1025" y="844"/>
                    <a:pt x="1025" y="836"/>
                  </a:cubicBezTo>
                  <a:cubicBezTo>
                    <a:pt x="1025" y="611"/>
                    <a:pt x="1025" y="611"/>
                    <a:pt x="1025" y="611"/>
                  </a:cubicBezTo>
                  <a:cubicBezTo>
                    <a:pt x="1025" y="588"/>
                    <a:pt x="1037" y="566"/>
                    <a:pt x="1058" y="554"/>
                  </a:cubicBezTo>
                  <a:cubicBezTo>
                    <a:pt x="1255" y="440"/>
                    <a:pt x="1255" y="440"/>
                    <a:pt x="1255" y="440"/>
                  </a:cubicBezTo>
                  <a:cubicBezTo>
                    <a:pt x="1261" y="436"/>
                    <a:pt x="1265" y="429"/>
                    <a:pt x="1265" y="422"/>
                  </a:cubicBezTo>
                  <a:cubicBezTo>
                    <a:pt x="1265" y="0"/>
                    <a:pt x="1265" y="0"/>
                    <a:pt x="1265" y="0"/>
                  </a:cubicBezTo>
                  <a:lnTo>
                    <a:pt x="1257" y="0"/>
                  </a:lnTo>
                  <a:close/>
                </a:path>
              </a:pathLst>
            </a:custGeom>
            <a:solidFill>
              <a:schemeClr val="tx2">
                <a:lumMod val="25000"/>
                <a:lumOff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ru-RU" sz="9600"/>
            </a:p>
          </p:txBody>
        </p:sp>
        <p:sp>
          <p:nvSpPr>
            <p:cNvPr id="31" name="Freeform 20">
              <a:extLst>
                <a:ext uri="{FF2B5EF4-FFF2-40B4-BE49-F238E27FC236}">
                  <a16:creationId xmlns:a16="http://schemas.microsoft.com/office/drawing/2014/main" id="{072C15F9-0AFB-4F4C-9227-59BA87ED4BB1}"/>
                </a:ext>
              </a:extLst>
            </p:cNvPr>
            <p:cNvSpPr>
              <a:spLocks/>
            </p:cNvSpPr>
            <p:nvPr/>
          </p:nvSpPr>
          <p:spPr bwMode="auto">
            <a:xfrm>
              <a:off x="4402219" y="4809526"/>
              <a:ext cx="8391452" cy="1920372"/>
            </a:xfrm>
            <a:custGeom>
              <a:avLst/>
              <a:gdLst>
                <a:gd name="T0" fmla="*/ 1480 w 2456"/>
                <a:gd name="T1" fmla="*/ 4 h 562"/>
                <a:gd name="T2" fmla="*/ 1459 w 2456"/>
                <a:gd name="T3" fmla="*/ 4 h 562"/>
                <a:gd name="T4" fmla="*/ 1261 w 2456"/>
                <a:gd name="T5" fmla="*/ 118 h 562"/>
                <a:gd name="T6" fmla="*/ 1195 w 2456"/>
                <a:gd name="T7" fmla="*/ 118 h 562"/>
                <a:gd name="T8" fmla="*/ 997 w 2456"/>
                <a:gd name="T9" fmla="*/ 4 h 562"/>
                <a:gd name="T10" fmla="*/ 976 w 2456"/>
                <a:gd name="T11" fmla="*/ 4 h 562"/>
                <a:gd name="T12" fmla="*/ 0 w 2456"/>
                <a:gd name="T13" fmla="*/ 562 h 562"/>
                <a:gd name="T14" fmla="*/ 21 w 2456"/>
                <a:gd name="T15" fmla="*/ 562 h 562"/>
                <a:gd name="T16" fmla="*/ 911 w 2456"/>
                <a:gd name="T17" fmla="*/ 53 h 562"/>
                <a:gd name="T18" fmla="*/ 912 w 2456"/>
                <a:gd name="T19" fmla="*/ 54 h 562"/>
                <a:gd name="T20" fmla="*/ 1022 w 2456"/>
                <a:gd name="T21" fmla="*/ 117 h 562"/>
                <a:gd name="T22" fmla="*/ 1022 w 2456"/>
                <a:gd name="T23" fmla="*/ 117 h 562"/>
                <a:gd name="T24" fmla="*/ 1155 w 2456"/>
                <a:gd name="T25" fmla="*/ 194 h 562"/>
                <a:gd name="T26" fmla="*/ 1228 w 2456"/>
                <a:gd name="T27" fmla="*/ 214 h 562"/>
                <a:gd name="T28" fmla="*/ 1301 w 2456"/>
                <a:gd name="T29" fmla="*/ 194 h 562"/>
                <a:gd name="T30" fmla="*/ 1497 w 2456"/>
                <a:gd name="T31" fmla="*/ 81 h 562"/>
                <a:gd name="T32" fmla="*/ 1501 w 2456"/>
                <a:gd name="T33" fmla="*/ 78 h 562"/>
                <a:gd name="T34" fmla="*/ 1544 w 2456"/>
                <a:gd name="T35" fmla="*/ 54 h 562"/>
                <a:gd name="T36" fmla="*/ 1545 w 2456"/>
                <a:gd name="T37" fmla="*/ 53 h 562"/>
                <a:gd name="T38" fmla="*/ 2435 w 2456"/>
                <a:gd name="T39" fmla="*/ 562 h 562"/>
                <a:gd name="T40" fmla="*/ 2456 w 2456"/>
                <a:gd name="T41" fmla="*/ 562 h 562"/>
                <a:gd name="T42" fmla="*/ 1480 w 2456"/>
                <a:gd name="T43" fmla="*/ 4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456" h="562">
                  <a:moveTo>
                    <a:pt x="1480" y="4"/>
                  </a:moveTo>
                  <a:cubicBezTo>
                    <a:pt x="1474" y="0"/>
                    <a:pt x="1466" y="0"/>
                    <a:pt x="1459" y="4"/>
                  </a:cubicBezTo>
                  <a:cubicBezTo>
                    <a:pt x="1261" y="118"/>
                    <a:pt x="1261" y="118"/>
                    <a:pt x="1261" y="118"/>
                  </a:cubicBezTo>
                  <a:cubicBezTo>
                    <a:pt x="1241" y="130"/>
                    <a:pt x="1215" y="130"/>
                    <a:pt x="1195" y="118"/>
                  </a:cubicBezTo>
                  <a:cubicBezTo>
                    <a:pt x="997" y="4"/>
                    <a:pt x="997" y="4"/>
                    <a:pt x="997" y="4"/>
                  </a:cubicBezTo>
                  <a:cubicBezTo>
                    <a:pt x="991" y="0"/>
                    <a:pt x="983" y="0"/>
                    <a:pt x="976" y="4"/>
                  </a:cubicBezTo>
                  <a:cubicBezTo>
                    <a:pt x="0" y="562"/>
                    <a:pt x="0" y="562"/>
                    <a:pt x="0" y="562"/>
                  </a:cubicBezTo>
                  <a:cubicBezTo>
                    <a:pt x="21" y="562"/>
                    <a:pt x="21" y="562"/>
                    <a:pt x="21" y="562"/>
                  </a:cubicBezTo>
                  <a:cubicBezTo>
                    <a:pt x="911" y="53"/>
                    <a:pt x="911" y="53"/>
                    <a:pt x="911" y="53"/>
                  </a:cubicBezTo>
                  <a:cubicBezTo>
                    <a:pt x="911" y="53"/>
                    <a:pt x="912" y="54"/>
                    <a:pt x="912" y="54"/>
                  </a:cubicBezTo>
                  <a:cubicBezTo>
                    <a:pt x="1022" y="117"/>
                    <a:pt x="1022" y="117"/>
                    <a:pt x="1022" y="117"/>
                  </a:cubicBezTo>
                  <a:cubicBezTo>
                    <a:pt x="1022" y="117"/>
                    <a:pt x="1022" y="117"/>
                    <a:pt x="1022" y="117"/>
                  </a:cubicBezTo>
                  <a:cubicBezTo>
                    <a:pt x="1155" y="194"/>
                    <a:pt x="1155" y="194"/>
                    <a:pt x="1155" y="194"/>
                  </a:cubicBezTo>
                  <a:cubicBezTo>
                    <a:pt x="1177" y="207"/>
                    <a:pt x="1203" y="214"/>
                    <a:pt x="1228" y="214"/>
                  </a:cubicBezTo>
                  <a:cubicBezTo>
                    <a:pt x="1254" y="214"/>
                    <a:pt x="1279" y="207"/>
                    <a:pt x="1301" y="194"/>
                  </a:cubicBezTo>
                  <a:cubicBezTo>
                    <a:pt x="1497" y="81"/>
                    <a:pt x="1497" y="81"/>
                    <a:pt x="1497" y="81"/>
                  </a:cubicBezTo>
                  <a:cubicBezTo>
                    <a:pt x="1498" y="80"/>
                    <a:pt x="1500" y="79"/>
                    <a:pt x="1501" y="78"/>
                  </a:cubicBezTo>
                  <a:cubicBezTo>
                    <a:pt x="1544" y="54"/>
                    <a:pt x="1544" y="54"/>
                    <a:pt x="1544" y="54"/>
                  </a:cubicBezTo>
                  <a:cubicBezTo>
                    <a:pt x="1544" y="54"/>
                    <a:pt x="1545" y="53"/>
                    <a:pt x="1545" y="53"/>
                  </a:cubicBezTo>
                  <a:cubicBezTo>
                    <a:pt x="2435" y="562"/>
                    <a:pt x="2435" y="562"/>
                    <a:pt x="2435" y="562"/>
                  </a:cubicBezTo>
                  <a:cubicBezTo>
                    <a:pt x="2456" y="562"/>
                    <a:pt x="2456" y="562"/>
                    <a:pt x="2456" y="562"/>
                  </a:cubicBezTo>
                  <a:lnTo>
                    <a:pt x="1480" y="4"/>
                  </a:lnTo>
                  <a:close/>
                </a:path>
              </a:pathLst>
            </a:custGeom>
            <a:solidFill>
              <a:schemeClr val="tx2">
                <a:lumMod val="25000"/>
                <a:lumOff val="75000"/>
                <a:alpha val="81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ru-RU" sz="9600"/>
            </a:p>
          </p:txBody>
        </p:sp>
        <p:sp>
          <p:nvSpPr>
            <p:cNvPr id="32" name="Freeform 21">
              <a:extLst>
                <a:ext uri="{FF2B5EF4-FFF2-40B4-BE49-F238E27FC236}">
                  <a16:creationId xmlns:a16="http://schemas.microsoft.com/office/drawing/2014/main" id="{D227C584-D597-FB41-A621-77D93C09893A}"/>
                </a:ext>
              </a:extLst>
            </p:cNvPr>
            <p:cNvSpPr>
              <a:spLocks/>
            </p:cNvSpPr>
            <p:nvPr/>
          </p:nvSpPr>
          <p:spPr bwMode="auto">
            <a:xfrm>
              <a:off x="8649470" y="1809123"/>
              <a:ext cx="4325250" cy="4907112"/>
            </a:xfrm>
            <a:custGeom>
              <a:avLst/>
              <a:gdLst>
                <a:gd name="T0" fmla="*/ 327 w 1266"/>
                <a:gd name="T1" fmla="*/ 888 h 1436"/>
                <a:gd name="T2" fmla="*/ 326 w 1266"/>
                <a:gd name="T3" fmla="*/ 888 h 1436"/>
                <a:gd name="T4" fmla="*/ 326 w 1266"/>
                <a:gd name="T5" fmla="*/ 814 h 1436"/>
                <a:gd name="T6" fmla="*/ 326 w 1266"/>
                <a:gd name="T7" fmla="*/ 814 h 1436"/>
                <a:gd name="T8" fmla="*/ 326 w 1266"/>
                <a:gd name="T9" fmla="*/ 607 h 1436"/>
                <a:gd name="T10" fmla="*/ 254 w 1266"/>
                <a:gd name="T11" fmla="*/ 481 h 1436"/>
                <a:gd name="T12" fmla="*/ 58 w 1266"/>
                <a:gd name="T13" fmla="*/ 368 h 1436"/>
                <a:gd name="T14" fmla="*/ 53 w 1266"/>
                <a:gd name="T15" fmla="*/ 366 h 1436"/>
                <a:gd name="T16" fmla="*/ 11 w 1266"/>
                <a:gd name="T17" fmla="*/ 341 h 1436"/>
                <a:gd name="T18" fmla="*/ 9 w 1266"/>
                <a:gd name="T19" fmla="*/ 340 h 1436"/>
                <a:gd name="T20" fmla="*/ 9 w 1266"/>
                <a:gd name="T21" fmla="*/ 342 h 1436"/>
                <a:gd name="T22" fmla="*/ 9 w 1266"/>
                <a:gd name="T23" fmla="*/ 342 h 1436"/>
                <a:gd name="T24" fmla="*/ 9 w 1266"/>
                <a:gd name="T25" fmla="*/ 0 h 1436"/>
                <a:gd name="T26" fmla="*/ 0 w 1266"/>
                <a:gd name="T27" fmla="*/ 0 h 1436"/>
                <a:gd name="T28" fmla="*/ 0 w 1266"/>
                <a:gd name="T29" fmla="*/ 422 h 1436"/>
                <a:gd name="T30" fmla="*/ 11 w 1266"/>
                <a:gd name="T31" fmla="*/ 440 h 1436"/>
                <a:gd name="T32" fmla="*/ 208 w 1266"/>
                <a:gd name="T33" fmla="*/ 554 h 1436"/>
                <a:gd name="T34" fmla="*/ 241 w 1266"/>
                <a:gd name="T35" fmla="*/ 611 h 1436"/>
                <a:gd name="T36" fmla="*/ 241 w 1266"/>
                <a:gd name="T37" fmla="*/ 836 h 1436"/>
                <a:gd name="T38" fmla="*/ 251 w 1266"/>
                <a:gd name="T39" fmla="*/ 854 h 1436"/>
                <a:gd name="T40" fmla="*/ 1266 w 1266"/>
                <a:gd name="T41" fmla="*/ 1436 h 1436"/>
                <a:gd name="T42" fmla="*/ 1266 w 1266"/>
                <a:gd name="T43" fmla="*/ 1426 h 1436"/>
                <a:gd name="T44" fmla="*/ 327 w 1266"/>
                <a:gd name="T45" fmla="*/ 888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266" h="1436">
                  <a:moveTo>
                    <a:pt x="327" y="888"/>
                  </a:moveTo>
                  <a:cubicBezTo>
                    <a:pt x="326" y="888"/>
                    <a:pt x="326" y="888"/>
                    <a:pt x="326" y="888"/>
                  </a:cubicBezTo>
                  <a:cubicBezTo>
                    <a:pt x="326" y="814"/>
                    <a:pt x="326" y="814"/>
                    <a:pt x="326" y="814"/>
                  </a:cubicBezTo>
                  <a:cubicBezTo>
                    <a:pt x="326" y="814"/>
                    <a:pt x="326" y="814"/>
                    <a:pt x="326" y="814"/>
                  </a:cubicBezTo>
                  <a:cubicBezTo>
                    <a:pt x="326" y="607"/>
                    <a:pt x="326" y="607"/>
                    <a:pt x="326" y="607"/>
                  </a:cubicBezTo>
                  <a:cubicBezTo>
                    <a:pt x="326" y="555"/>
                    <a:pt x="298" y="507"/>
                    <a:pt x="254" y="481"/>
                  </a:cubicBezTo>
                  <a:cubicBezTo>
                    <a:pt x="58" y="368"/>
                    <a:pt x="58" y="368"/>
                    <a:pt x="58" y="368"/>
                  </a:cubicBezTo>
                  <a:cubicBezTo>
                    <a:pt x="56" y="367"/>
                    <a:pt x="55" y="366"/>
                    <a:pt x="53" y="366"/>
                  </a:cubicBezTo>
                  <a:cubicBezTo>
                    <a:pt x="11" y="341"/>
                    <a:pt x="11" y="341"/>
                    <a:pt x="11" y="341"/>
                  </a:cubicBezTo>
                  <a:cubicBezTo>
                    <a:pt x="10" y="341"/>
                    <a:pt x="10" y="341"/>
                    <a:pt x="9" y="340"/>
                  </a:cubicBezTo>
                  <a:cubicBezTo>
                    <a:pt x="9" y="342"/>
                    <a:pt x="9" y="342"/>
                    <a:pt x="9" y="342"/>
                  </a:cubicBezTo>
                  <a:cubicBezTo>
                    <a:pt x="9" y="342"/>
                    <a:pt x="9" y="342"/>
                    <a:pt x="9" y="342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422"/>
                    <a:pt x="0" y="422"/>
                    <a:pt x="0" y="422"/>
                  </a:cubicBezTo>
                  <a:cubicBezTo>
                    <a:pt x="0" y="429"/>
                    <a:pt x="4" y="436"/>
                    <a:pt x="11" y="440"/>
                  </a:cubicBezTo>
                  <a:cubicBezTo>
                    <a:pt x="208" y="554"/>
                    <a:pt x="208" y="554"/>
                    <a:pt x="208" y="554"/>
                  </a:cubicBezTo>
                  <a:cubicBezTo>
                    <a:pt x="228" y="565"/>
                    <a:pt x="241" y="587"/>
                    <a:pt x="241" y="611"/>
                  </a:cubicBezTo>
                  <a:cubicBezTo>
                    <a:pt x="241" y="836"/>
                    <a:pt x="241" y="836"/>
                    <a:pt x="241" y="836"/>
                  </a:cubicBezTo>
                  <a:cubicBezTo>
                    <a:pt x="241" y="844"/>
                    <a:pt x="245" y="851"/>
                    <a:pt x="251" y="854"/>
                  </a:cubicBezTo>
                  <a:cubicBezTo>
                    <a:pt x="1266" y="1436"/>
                    <a:pt x="1266" y="1436"/>
                    <a:pt x="1266" y="1436"/>
                  </a:cubicBezTo>
                  <a:cubicBezTo>
                    <a:pt x="1266" y="1426"/>
                    <a:pt x="1266" y="1426"/>
                    <a:pt x="1266" y="1426"/>
                  </a:cubicBezTo>
                  <a:lnTo>
                    <a:pt x="327" y="888"/>
                  </a:lnTo>
                  <a:close/>
                </a:path>
              </a:pathLst>
            </a:custGeom>
            <a:solidFill>
              <a:schemeClr val="tx2">
                <a:lumMod val="25000"/>
                <a:lumOff val="75000"/>
                <a:alpha val="51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82880" tIns="91440" rIns="182880" bIns="91440" numCol="1" anchor="t" anchorCtr="0" compatLnSpc="1">
              <a:prstTxWarp prst="textNoShape">
                <a:avLst/>
              </a:prstTxWarp>
            </a:bodyPr>
            <a:lstStyle/>
            <a:p>
              <a:endParaRPr lang="ru-RU" sz="9600"/>
            </a:p>
          </p:txBody>
        </p:sp>
      </p:grpSp>
      <p:grpSp>
        <p:nvGrpSpPr>
          <p:cNvPr id="7" name="Группа 6">
            <a:extLst>
              <a:ext uri="{FF2B5EF4-FFF2-40B4-BE49-F238E27FC236}">
                <a16:creationId xmlns:a16="http://schemas.microsoft.com/office/drawing/2014/main" id="{5019A7C3-A693-D341-85F0-24595EA8BC5F}"/>
              </a:ext>
            </a:extLst>
          </p:cNvPr>
          <p:cNvGrpSpPr/>
          <p:nvPr/>
        </p:nvGrpSpPr>
        <p:grpSpPr>
          <a:xfrm>
            <a:off x="10396923" y="4814804"/>
            <a:ext cx="3593332" cy="4078460"/>
            <a:chOff x="10396923" y="4814804"/>
            <a:chExt cx="3593332" cy="4078460"/>
          </a:xfrm>
        </p:grpSpPr>
        <p:sp>
          <p:nvSpPr>
            <p:cNvPr id="8" name="Freeform 12">
              <a:extLst>
                <a:ext uri="{FF2B5EF4-FFF2-40B4-BE49-F238E27FC236}">
                  <a16:creationId xmlns:a16="http://schemas.microsoft.com/office/drawing/2014/main" id="{3BB46738-EF52-9245-95D6-2F5C0F4A999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396923" y="4814804"/>
              <a:ext cx="3593332" cy="4078460"/>
            </a:xfrm>
            <a:custGeom>
              <a:avLst/>
              <a:gdLst>
                <a:gd name="T0" fmla="*/ 410 w 415"/>
                <a:gd name="T1" fmla="*/ 118 h 471"/>
                <a:gd name="T2" fmla="*/ 410 w 415"/>
                <a:gd name="T3" fmla="*/ 118 h 471"/>
                <a:gd name="T4" fmla="*/ 410 w 415"/>
                <a:gd name="T5" fmla="*/ 118 h 471"/>
                <a:gd name="T6" fmla="*/ 410 w 415"/>
                <a:gd name="T7" fmla="*/ 118 h 471"/>
                <a:gd name="T8" fmla="*/ 410 w 415"/>
                <a:gd name="T9" fmla="*/ 118 h 471"/>
                <a:gd name="T10" fmla="*/ 399 w 415"/>
                <a:gd name="T11" fmla="*/ 107 h 471"/>
                <a:gd name="T12" fmla="*/ 223 w 415"/>
                <a:gd name="T13" fmla="*/ 5 h 471"/>
                <a:gd name="T14" fmla="*/ 192 w 415"/>
                <a:gd name="T15" fmla="*/ 5 h 471"/>
                <a:gd name="T16" fmla="*/ 16 w 415"/>
                <a:gd name="T17" fmla="*/ 107 h 471"/>
                <a:gd name="T18" fmla="*/ 5 w 415"/>
                <a:gd name="T19" fmla="*/ 118 h 471"/>
                <a:gd name="T20" fmla="*/ 5 w 415"/>
                <a:gd name="T21" fmla="*/ 118 h 471"/>
                <a:gd name="T22" fmla="*/ 5 w 415"/>
                <a:gd name="T23" fmla="*/ 118 h 471"/>
                <a:gd name="T24" fmla="*/ 5 w 415"/>
                <a:gd name="T25" fmla="*/ 118 h 471"/>
                <a:gd name="T26" fmla="*/ 5 w 415"/>
                <a:gd name="T27" fmla="*/ 118 h 471"/>
                <a:gd name="T28" fmla="*/ 0 w 415"/>
                <a:gd name="T29" fmla="*/ 134 h 471"/>
                <a:gd name="T30" fmla="*/ 0 w 415"/>
                <a:gd name="T31" fmla="*/ 338 h 471"/>
                <a:gd name="T32" fmla="*/ 16 w 415"/>
                <a:gd name="T33" fmla="*/ 364 h 471"/>
                <a:gd name="T34" fmla="*/ 192 w 415"/>
                <a:gd name="T35" fmla="*/ 466 h 471"/>
                <a:gd name="T36" fmla="*/ 209 w 415"/>
                <a:gd name="T37" fmla="*/ 470 h 471"/>
                <a:gd name="T38" fmla="*/ 223 w 415"/>
                <a:gd name="T39" fmla="*/ 466 h 471"/>
                <a:gd name="T40" fmla="*/ 399 w 415"/>
                <a:gd name="T41" fmla="*/ 364 h 471"/>
                <a:gd name="T42" fmla="*/ 415 w 415"/>
                <a:gd name="T43" fmla="*/ 338 h 471"/>
                <a:gd name="T44" fmla="*/ 415 w 415"/>
                <a:gd name="T45" fmla="*/ 134 h 471"/>
                <a:gd name="T46" fmla="*/ 410 w 415"/>
                <a:gd name="T47" fmla="*/ 118 h 4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15" h="471">
                  <a:moveTo>
                    <a:pt x="410" y="118"/>
                  </a:moveTo>
                  <a:cubicBezTo>
                    <a:pt x="410" y="118"/>
                    <a:pt x="410" y="118"/>
                    <a:pt x="410" y="118"/>
                  </a:cubicBezTo>
                  <a:cubicBezTo>
                    <a:pt x="410" y="118"/>
                    <a:pt x="410" y="118"/>
                    <a:pt x="410" y="118"/>
                  </a:cubicBezTo>
                  <a:cubicBezTo>
                    <a:pt x="410" y="118"/>
                    <a:pt x="410" y="118"/>
                    <a:pt x="410" y="118"/>
                  </a:cubicBezTo>
                  <a:cubicBezTo>
                    <a:pt x="410" y="118"/>
                    <a:pt x="410" y="118"/>
                    <a:pt x="410" y="118"/>
                  </a:cubicBezTo>
                  <a:cubicBezTo>
                    <a:pt x="408" y="114"/>
                    <a:pt x="404" y="110"/>
                    <a:pt x="399" y="107"/>
                  </a:cubicBezTo>
                  <a:cubicBezTo>
                    <a:pt x="223" y="5"/>
                    <a:pt x="223" y="5"/>
                    <a:pt x="223" y="5"/>
                  </a:cubicBezTo>
                  <a:cubicBezTo>
                    <a:pt x="213" y="0"/>
                    <a:pt x="202" y="0"/>
                    <a:pt x="192" y="5"/>
                  </a:cubicBezTo>
                  <a:cubicBezTo>
                    <a:pt x="16" y="107"/>
                    <a:pt x="16" y="107"/>
                    <a:pt x="16" y="107"/>
                  </a:cubicBezTo>
                  <a:cubicBezTo>
                    <a:pt x="11" y="110"/>
                    <a:pt x="8" y="113"/>
                    <a:pt x="5" y="118"/>
                  </a:cubicBezTo>
                  <a:cubicBezTo>
                    <a:pt x="5" y="118"/>
                    <a:pt x="5" y="118"/>
                    <a:pt x="5" y="118"/>
                  </a:cubicBezTo>
                  <a:cubicBezTo>
                    <a:pt x="5" y="118"/>
                    <a:pt x="5" y="118"/>
                    <a:pt x="5" y="118"/>
                  </a:cubicBezTo>
                  <a:cubicBezTo>
                    <a:pt x="5" y="118"/>
                    <a:pt x="5" y="118"/>
                    <a:pt x="5" y="118"/>
                  </a:cubicBezTo>
                  <a:cubicBezTo>
                    <a:pt x="5" y="118"/>
                    <a:pt x="5" y="118"/>
                    <a:pt x="5" y="118"/>
                  </a:cubicBezTo>
                  <a:cubicBezTo>
                    <a:pt x="2" y="123"/>
                    <a:pt x="0" y="128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6" y="359"/>
                    <a:pt x="16" y="364"/>
                  </a:cubicBezTo>
                  <a:cubicBezTo>
                    <a:pt x="192" y="466"/>
                    <a:pt x="192" y="466"/>
                    <a:pt x="192" y="466"/>
                  </a:cubicBezTo>
                  <a:cubicBezTo>
                    <a:pt x="197" y="469"/>
                    <a:pt x="203" y="471"/>
                    <a:pt x="209" y="470"/>
                  </a:cubicBezTo>
                  <a:cubicBezTo>
                    <a:pt x="214" y="470"/>
                    <a:pt x="219" y="469"/>
                    <a:pt x="223" y="466"/>
                  </a:cubicBezTo>
                  <a:cubicBezTo>
                    <a:pt x="399" y="364"/>
                    <a:pt x="399" y="364"/>
                    <a:pt x="399" y="364"/>
                  </a:cubicBezTo>
                  <a:cubicBezTo>
                    <a:pt x="409" y="359"/>
                    <a:pt x="415" y="349"/>
                    <a:pt x="415" y="338"/>
                  </a:cubicBezTo>
                  <a:cubicBezTo>
                    <a:pt x="415" y="134"/>
                    <a:pt x="415" y="134"/>
                    <a:pt x="415" y="134"/>
                  </a:cubicBezTo>
                  <a:cubicBezTo>
                    <a:pt x="415" y="128"/>
                    <a:pt x="413" y="123"/>
                    <a:pt x="410" y="118"/>
                  </a:cubicBezTo>
                  <a:close/>
                </a:path>
              </a:pathLst>
            </a:custGeom>
            <a:solidFill>
              <a:schemeClr val="accent1"/>
            </a:solidFill>
            <a:ln w="12700">
              <a:noFill/>
            </a:ln>
            <a:effectLst>
              <a:outerShdw blurRad="723900" dist="165100" dir="1740000" sx="103000" sy="103000" algn="tl" rotWithShape="0">
                <a:prstClr val="black">
                  <a:alpha val="17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r>
                <a:rPr lang="en-US" sz="3600" b="1" dirty="0">
                  <a:solidFill>
                    <a:schemeClr val="bg1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2019</a:t>
              </a:r>
              <a:endParaRPr lang="ru-RU" sz="3600" b="1" dirty="0">
                <a:solidFill>
                  <a:schemeClr val="bg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  <p:sp>
          <p:nvSpPr>
            <p:cNvPr id="9" name="Freeform 12">
              <a:extLst>
                <a:ext uri="{FF2B5EF4-FFF2-40B4-BE49-F238E27FC236}">
                  <a16:creationId xmlns:a16="http://schemas.microsoft.com/office/drawing/2014/main" id="{00BA26E5-3819-3944-B49E-17882D6E4B29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09416" y="5055984"/>
              <a:ext cx="3168348" cy="3596100"/>
            </a:xfrm>
            <a:custGeom>
              <a:avLst/>
              <a:gdLst>
                <a:gd name="T0" fmla="*/ 410 w 415"/>
                <a:gd name="T1" fmla="*/ 118 h 471"/>
                <a:gd name="T2" fmla="*/ 410 w 415"/>
                <a:gd name="T3" fmla="*/ 118 h 471"/>
                <a:gd name="T4" fmla="*/ 410 w 415"/>
                <a:gd name="T5" fmla="*/ 118 h 471"/>
                <a:gd name="T6" fmla="*/ 410 w 415"/>
                <a:gd name="T7" fmla="*/ 118 h 471"/>
                <a:gd name="T8" fmla="*/ 410 w 415"/>
                <a:gd name="T9" fmla="*/ 118 h 471"/>
                <a:gd name="T10" fmla="*/ 399 w 415"/>
                <a:gd name="T11" fmla="*/ 107 h 471"/>
                <a:gd name="T12" fmla="*/ 223 w 415"/>
                <a:gd name="T13" fmla="*/ 5 h 471"/>
                <a:gd name="T14" fmla="*/ 192 w 415"/>
                <a:gd name="T15" fmla="*/ 5 h 471"/>
                <a:gd name="T16" fmla="*/ 16 w 415"/>
                <a:gd name="T17" fmla="*/ 107 h 471"/>
                <a:gd name="T18" fmla="*/ 5 w 415"/>
                <a:gd name="T19" fmla="*/ 118 h 471"/>
                <a:gd name="T20" fmla="*/ 5 w 415"/>
                <a:gd name="T21" fmla="*/ 118 h 471"/>
                <a:gd name="T22" fmla="*/ 5 w 415"/>
                <a:gd name="T23" fmla="*/ 118 h 471"/>
                <a:gd name="T24" fmla="*/ 5 w 415"/>
                <a:gd name="T25" fmla="*/ 118 h 471"/>
                <a:gd name="T26" fmla="*/ 5 w 415"/>
                <a:gd name="T27" fmla="*/ 118 h 471"/>
                <a:gd name="T28" fmla="*/ 0 w 415"/>
                <a:gd name="T29" fmla="*/ 134 h 471"/>
                <a:gd name="T30" fmla="*/ 0 w 415"/>
                <a:gd name="T31" fmla="*/ 338 h 471"/>
                <a:gd name="T32" fmla="*/ 16 w 415"/>
                <a:gd name="T33" fmla="*/ 364 h 471"/>
                <a:gd name="T34" fmla="*/ 192 w 415"/>
                <a:gd name="T35" fmla="*/ 466 h 471"/>
                <a:gd name="T36" fmla="*/ 209 w 415"/>
                <a:gd name="T37" fmla="*/ 470 h 471"/>
                <a:gd name="T38" fmla="*/ 223 w 415"/>
                <a:gd name="T39" fmla="*/ 466 h 471"/>
                <a:gd name="T40" fmla="*/ 399 w 415"/>
                <a:gd name="T41" fmla="*/ 364 h 471"/>
                <a:gd name="T42" fmla="*/ 415 w 415"/>
                <a:gd name="T43" fmla="*/ 338 h 471"/>
                <a:gd name="T44" fmla="*/ 415 w 415"/>
                <a:gd name="T45" fmla="*/ 134 h 471"/>
                <a:gd name="T46" fmla="*/ 410 w 415"/>
                <a:gd name="T47" fmla="*/ 118 h 4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415" h="471">
                  <a:moveTo>
                    <a:pt x="410" y="118"/>
                  </a:moveTo>
                  <a:cubicBezTo>
                    <a:pt x="410" y="118"/>
                    <a:pt x="410" y="118"/>
                    <a:pt x="410" y="118"/>
                  </a:cubicBezTo>
                  <a:cubicBezTo>
                    <a:pt x="410" y="118"/>
                    <a:pt x="410" y="118"/>
                    <a:pt x="410" y="118"/>
                  </a:cubicBezTo>
                  <a:cubicBezTo>
                    <a:pt x="410" y="118"/>
                    <a:pt x="410" y="118"/>
                    <a:pt x="410" y="118"/>
                  </a:cubicBezTo>
                  <a:cubicBezTo>
                    <a:pt x="410" y="118"/>
                    <a:pt x="410" y="118"/>
                    <a:pt x="410" y="118"/>
                  </a:cubicBezTo>
                  <a:cubicBezTo>
                    <a:pt x="408" y="114"/>
                    <a:pt x="404" y="110"/>
                    <a:pt x="399" y="107"/>
                  </a:cubicBezTo>
                  <a:cubicBezTo>
                    <a:pt x="223" y="5"/>
                    <a:pt x="223" y="5"/>
                    <a:pt x="223" y="5"/>
                  </a:cubicBezTo>
                  <a:cubicBezTo>
                    <a:pt x="213" y="0"/>
                    <a:pt x="202" y="0"/>
                    <a:pt x="192" y="5"/>
                  </a:cubicBezTo>
                  <a:cubicBezTo>
                    <a:pt x="16" y="107"/>
                    <a:pt x="16" y="107"/>
                    <a:pt x="16" y="107"/>
                  </a:cubicBezTo>
                  <a:cubicBezTo>
                    <a:pt x="11" y="110"/>
                    <a:pt x="8" y="113"/>
                    <a:pt x="5" y="118"/>
                  </a:cubicBezTo>
                  <a:cubicBezTo>
                    <a:pt x="5" y="118"/>
                    <a:pt x="5" y="118"/>
                    <a:pt x="5" y="118"/>
                  </a:cubicBezTo>
                  <a:cubicBezTo>
                    <a:pt x="5" y="118"/>
                    <a:pt x="5" y="118"/>
                    <a:pt x="5" y="118"/>
                  </a:cubicBezTo>
                  <a:cubicBezTo>
                    <a:pt x="5" y="118"/>
                    <a:pt x="5" y="118"/>
                    <a:pt x="5" y="118"/>
                  </a:cubicBezTo>
                  <a:cubicBezTo>
                    <a:pt x="5" y="118"/>
                    <a:pt x="5" y="118"/>
                    <a:pt x="5" y="118"/>
                  </a:cubicBezTo>
                  <a:cubicBezTo>
                    <a:pt x="2" y="123"/>
                    <a:pt x="0" y="128"/>
                    <a:pt x="0" y="134"/>
                  </a:cubicBezTo>
                  <a:cubicBezTo>
                    <a:pt x="0" y="338"/>
                    <a:pt x="0" y="338"/>
                    <a:pt x="0" y="338"/>
                  </a:cubicBezTo>
                  <a:cubicBezTo>
                    <a:pt x="0" y="349"/>
                    <a:pt x="6" y="359"/>
                    <a:pt x="16" y="364"/>
                  </a:cubicBezTo>
                  <a:cubicBezTo>
                    <a:pt x="192" y="466"/>
                    <a:pt x="192" y="466"/>
                    <a:pt x="192" y="466"/>
                  </a:cubicBezTo>
                  <a:cubicBezTo>
                    <a:pt x="197" y="469"/>
                    <a:pt x="203" y="471"/>
                    <a:pt x="209" y="470"/>
                  </a:cubicBezTo>
                  <a:cubicBezTo>
                    <a:pt x="214" y="470"/>
                    <a:pt x="219" y="469"/>
                    <a:pt x="223" y="466"/>
                  </a:cubicBezTo>
                  <a:cubicBezTo>
                    <a:pt x="399" y="364"/>
                    <a:pt x="399" y="364"/>
                    <a:pt x="399" y="364"/>
                  </a:cubicBezTo>
                  <a:cubicBezTo>
                    <a:pt x="409" y="359"/>
                    <a:pt x="415" y="349"/>
                    <a:pt x="415" y="338"/>
                  </a:cubicBezTo>
                  <a:cubicBezTo>
                    <a:pt x="415" y="134"/>
                    <a:pt x="415" y="134"/>
                    <a:pt x="415" y="134"/>
                  </a:cubicBezTo>
                  <a:cubicBezTo>
                    <a:pt x="415" y="128"/>
                    <a:pt x="413" y="123"/>
                    <a:pt x="410" y="118"/>
                  </a:cubicBezTo>
                  <a:close/>
                </a:path>
              </a:pathLst>
            </a:custGeom>
            <a:noFill/>
            <a:ln w="15875">
              <a:solidFill>
                <a:schemeClr val="bg1">
                  <a:alpha val="37000"/>
                </a:schemeClr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defTabSz="914400"/>
              <a:endParaRPr lang="ru-RU" sz="3600" b="1" dirty="0">
                <a:solidFill>
                  <a:schemeClr val="tx2">
                    <a:lumMod val="90000"/>
                    <a:lumOff val="10000"/>
                  </a:schemeClr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  <p:grpSp>
        <p:nvGrpSpPr>
          <p:cNvPr id="2" name="Группа 1">
            <a:extLst>
              <a:ext uri="{FF2B5EF4-FFF2-40B4-BE49-F238E27FC236}">
                <a16:creationId xmlns:a16="http://schemas.microsoft.com/office/drawing/2014/main" id="{06D80F22-215E-C141-B102-CA2BEAA301F0}"/>
              </a:ext>
            </a:extLst>
          </p:cNvPr>
          <p:cNvGrpSpPr/>
          <p:nvPr/>
        </p:nvGrpSpPr>
        <p:grpSpPr>
          <a:xfrm>
            <a:off x="16204309" y="1962250"/>
            <a:ext cx="7222526" cy="2520280"/>
            <a:chOff x="16268974" y="2466306"/>
            <a:chExt cx="7222526" cy="2520280"/>
          </a:xfrm>
        </p:grpSpPr>
        <p:sp>
          <p:nvSpPr>
            <p:cNvPr id="13" name="Текст 4">
              <a:extLst>
                <a:ext uri="{FF2B5EF4-FFF2-40B4-BE49-F238E27FC236}">
                  <a16:creationId xmlns:a16="http://schemas.microsoft.com/office/drawing/2014/main" id="{31CD316A-7B55-A648-9686-D946018F22AE}"/>
                </a:ext>
              </a:extLst>
            </p:cNvPr>
            <p:cNvSpPr txBox="1">
              <a:spLocks/>
            </p:cNvSpPr>
            <p:nvPr/>
          </p:nvSpPr>
          <p:spPr>
            <a:xfrm>
              <a:off x="18386275" y="2466306"/>
              <a:ext cx="5105225" cy="2520280"/>
            </a:xfrm>
            <a:prstGeom prst="rect">
              <a:avLst/>
            </a:prstGeom>
          </p:spPr>
          <p:txBody>
            <a:bodyPr/>
            <a:lstStyle>
              <a:lvl1pPr marL="914492" indent="-914492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8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3200" b="1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Two here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</a:t>
              </a:r>
              <a:r>
                <a:rPr lang="en-US" sz="2400" dirty="0" err="1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dumm</a:t>
              </a:r>
              <a:r>
                <a:rPr lang="en-US" sz="2400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 text ever since the when an unknown</a:t>
              </a:r>
            </a:p>
          </p:txBody>
        </p:sp>
        <p:grpSp>
          <p:nvGrpSpPr>
            <p:cNvPr id="16" name="Группа 15">
              <a:extLst>
                <a:ext uri="{FF2B5EF4-FFF2-40B4-BE49-F238E27FC236}">
                  <a16:creationId xmlns:a16="http://schemas.microsoft.com/office/drawing/2014/main" id="{24D0B99E-A9ED-EC46-9581-D040EA771DF2}"/>
                </a:ext>
              </a:extLst>
            </p:cNvPr>
            <p:cNvGrpSpPr/>
            <p:nvPr/>
          </p:nvGrpSpPr>
          <p:grpSpPr>
            <a:xfrm>
              <a:off x="16268974" y="2790801"/>
              <a:ext cx="1725167" cy="1725167"/>
              <a:chOff x="9201472" y="6391200"/>
              <a:chExt cx="1725167" cy="1725167"/>
            </a:xfrm>
          </p:grpSpPr>
          <p:sp>
            <p:nvSpPr>
              <p:cNvPr id="18" name="Овал 17">
                <a:extLst>
                  <a:ext uri="{FF2B5EF4-FFF2-40B4-BE49-F238E27FC236}">
                    <a16:creationId xmlns:a16="http://schemas.microsoft.com/office/drawing/2014/main" id="{6ECCA573-AA95-0944-ABDD-717096780EDF}"/>
                  </a:ext>
                </a:extLst>
              </p:cNvPr>
              <p:cNvSpPr/>
              <p:nvPr/>
            </p:nvSpPr>
            <p:spPr>
              <a:xfrm>
                <a:off x="9201472" y="6391200"/>
                <a:ext cx="1725167" cy="1725167"/>
              </a:xfrm>
              <a:prstGeom prst="ellipse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ru-RU"/>
              </a:p>
            </p:txBody>
          </p:sp>
          <p:grpSp>
            <p:nvGrpSpPr>
              <p:cNvPr id="19" name="Группа 18">
                <a:extLst>
                  <a:ext uri="{FF2B5EF4-FFF2-40B4-BE49-F238E27FC236}">
                    <a16:creationId xmlns:a16="http://schemas.microsoft.com/office/drawing/2014/main" id="{0587458F-098D-F84B-9743-6E138CFDA13A}"/>
                  </a:ext>
                </a:extLst>
              </p:cNvPr>
              <p:cNvGrpSpPr/>
              <p:nvPr/>
            </p:nvGrpSpPr>
            <p:grpSpPr>
              <a:xfrm>
                <a:off x="9662595" y="6852323"/>
                <a:ext cx="802920" cy="802920"/>
                <a:chOff x="3337904" y="2645306"/>
                <a:chExt cx="278017" cy="278017"/>
              </a:xfrm>
            </p:grpSpPr>
            <p:sp>
              <p:nvSpPr>
                <p:cNvPr id="20" name="Oval 1747">
                  <a:extLst>
                    <a:ext uri="{FF2B5EF4-FFF2-40B4-BE49-F238E27FC236}">
                      <a16:creationId xmlns:a16="http://schemas.microsoft.com/office/drawing/2014/main" id="{5CB73E7E-EF3B-6047-8E66-9295C733C61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337904" y="2645306"/>
                  <a:ext cx="278017" cy="278017"/>
                </a:xfrm>
                <a:prstGeom prst="ellips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" name="Oval 1748">
                  <a:extLst>
                    <a:ext uri="{FF2B5EF4-FFF2-40B4-BE49-F238E27FC236}">
                      <a16:creationId xmlns:a16="http://schemas.microsoft.com/office/drawing/2014/main" id="{F1925B77-28A4-E34A-ADEB-E6A0937DEDD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395567" y="2645306"/>
                  <a:ext cx="162691" cy="278017"/>
                </a:xfrm>
                <a:prstGeom prst="ellips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" name="Line 1749">
                  <a:extLst>
                    <a:ext uri="{FF2B5EF4-FFF2-40B4-BE49-F238E27FC236}">
                      <a16:creationId xmlns:a16="http://schemas.microsoft.com/office/drawing/2014/main" id="{50608B4B-943B-3D41-A475-7DF753CAD6BF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475883" y="2647366"/>
                  <a:ext cx="0" cy="271839"/>
                </a:xfrm>
                <a:prstGeom prst="lin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" name="Line 1750">
                  <a:extLst>
                    <a:ext uri="{FF2B5EF4-FFF2-40B4-BE49-F238E27FC236}">
                      <a16:creationId xmlns:a16="http://schemas.microsoft.com/office/drawing/2014/main" id="{75DBF515-5833-7D44-9E8B-E30E6731E082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342023" y="2783285"/>
                  <a:ext cx="267720" cy="0"/>
                </a:xfrm>
                <a:prstGeom prst="lin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" name="Freeform 1751">
                  <a:extLst>
                    <a:ext uri="{FF2B5EF4-FFF2-40B4-BE49-F238E27FC236}">
                      <a16:creationId xmlns:a16="http://schemas.microsoft.com/office/drawing/2014/main" id="{612091CA-419C-4447-9030-D4F4DBBA39D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66736" y="2645306"/>
                  <a:ext cx="220354" cy="86494"/>
                </a:xfrm>
                <a:custGeom>
                  <a:avLst/>
                  <a:gdLst>
                    <a:gd name="T0" fmla="*/ 0 w 107"/>
                    <a:gd name="T1" fmla="*/ 26 h 42"/>
                    <a:gd name="T2" fmla="*/ 53 w 107"/>
                    <a:gd name="T3" fmla="*/ 42 h 42"/>
                    <a:gd name="T4" fmla="*/ 107 w 107"/>
                    <a:gd name="T5" fmla="*/ 26 h 42"/>
                    <a:gd name="T6" fmla="*/ 53 w 107"/>
                    <a:gd name="T7" fmla="*/ 0 h 42"/>
                    <a:gd name="T8" fmla="*/ 0 w 107"/>
                    <a:gd name="T9" fmla="*/ 26 h 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7" h="42">
                      <a:moveTo>
                        <a:pt x="0" y="26"/>
                      </a:moveTo>
                      <a:cubicBezTo>
                        <a:pt x="12" y="36"/>
                        <a:pt x="32" y="42"/>
                        <a:pt x="53" y="42"/>
                      </a:cubicBezTo>
                      <a:cubicBezTo>
                        <a:pt x="75" y="42"/>
                        <a:pt x="94" y="36"/>
                        <a:pt x="107" y="26"/>
                      </a:cubicBezTo>
                      <a:cubicBezTo>
                        <a:pt x="94" y="10"/>
                        <a:pt x="75" y="0"/>
                        <a:pt x="53" y="0"/>
                      </a:cubicBezTo>
                      <a:cubicBezTo>
                        <a:pt x="32" y="0"/>
                        <a:pt x="12" y="10"/>
                        <a:pt x="0" y="26"/>
                      </a:cubicBezTo>
                      <a:close/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" name="Freeform 1752">
                  <a:extLst>
                    <a:ext uri="{FF2B5EF4-FFF2-40B4-BE49-F238E27FC236}">
                      <a16:creationId xmlns:a16="http://schemas.microsoft.com/office/drawing/2014/main" id="{E083FA96-FF18-724A-A653-413A2D377A8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66736" y="2836829"/>
                  <a:ext cx="220354" cy="86494"/>
                </a:xfrm>
                <a:custGeom>
                  <a:avLst/>
                  <a:gdLst>
                    <a:gd name="T0" fmla="*/ 107 w 107"/>
                    <a:gd name="T1" fmla="*/ 15 h 42"/>
                    <a:gd name="T2" fmla="*/ 53 w 107"/>
                    <a:gd name="T3" fmla="*/ 0 h 42"/>
                    <a:gd name="T4" fmla="*/ 0 w 107"/>
                    <a:gd name="T5" fmla="*/ 15 h 42"/>
                    <a:gd name="T6" fmla="*/ 53 w 107"/>
                    <a:gd name="T7" fmla="*/ 42 h 42"/>
                    <a:gd name="T8" fmla="*/ 107 w 107"/>
                    <a:gd name="T9" fmla="*/ 15 h 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7" h="42">
                      <a:moveTo>
                        <a:pt x="107" y="15"/>
                      </a:moveTo>
                      <a:cubicBezTo>
                        <a:pt x="94" y="6"/>
                        <a:pt x="75" y="0"/>
                        <a:pt x="53" y="0"/>
                      </a:cubicBezTo>
                      <a:cubicBezTo>
                        <a:pt x="32" y="0"/>
                        <a:pt x="12" y="6"/>
                        <a:pt x="0" y="15"/>
                      </a:cubicBezTo>
                      <a:cubicBezTo>
                        <a:pt x="12" y="31"/>
                        <a:pt x="32" y="42"/>
                        <a:pt x="53" y="42"/>
                      </a:cubicBezTo>
                      <a:cubicBezTo>
                        <a:pt x="75" y="42"/>
                        <a:pt x="94" y="31"/>
                        <a:pt x="107" y="15"/>
                      </a:cubicBezTo>
                      <a:close/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4" name="Группа 3">
            <a:extLst>
              <a:ext uri="{FF2B5EF4-FFF2-40B4-BE49-F238E27FC236}">
                <a16:creationId xmlns:a16="http://schemas.microsoft.com/office/drawing/2014/main" id="{32CBEA5B-3DD9-9B48-A18D-BC0553381757}"/>
              </a:ext>
            </a:extLst>
          </p:cNvPr>
          <p:cNvGrpSpPr/>
          <p:nvPr/>
        </p:nvGrpSpPr>
        <p:grpSpPr>
          <a:xfrm>
            <a:off x="967019" y="1962250"/>
            <a:ext cx="7197775" cy="2520280"/>
            <a:chOff x="2839227" y="2466306"/>
            <a:chExt cx="7197775" cy="2520280"/>
          </a:xfrm>
        </p:grpSpPr>
        <p:sp>
          <p:nvSpPr>
            <p:cNvPr id="12" name="Текст 4">
              <a:extLst>
                <a:ext uri="{FF2B5EF4-FFF2-40B4-BE49-F238E27FC236}">
                  <a16:creationId xmlns:a16="http://schemas.microsoft.com/office/drawing/2014/main" id="{6365068B-02E9-C740-9A75-6B9B7BECF218}"/>
                </a:ext>
              </a:extLst>
            </p:cNvPr>
            <p:cNvSpPr txBox="1">
              <a:spLocks/>
            </p:cNvSpPr>
            <p:nvPr/>
          </p:nvSpPr>
          <p:spPr>
            <a:xfrm>
              <a:off x="2839227" y="2466306"/>
              <a:ext cx="5105225" cy="2520280"/>
            </a:xfrm>
            <a:prstGeom prst="rect">
              <a:avLst/>
            </a:prstGeom>
          </p:spPr>
          <p:txBody>
            <a:bodyPr/>
            <a:lstStyle>
              <a:lvl1pPr marL="914492" indent="-914492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8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3200" b="1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One here</a:t>
              </a:r>
            </a:p>
            <a:p>
              <a:pPr marL="0" indent="0" algn="r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 text ever since the when an unknown</a:t>
              </a:r>
            </a:p>
          </p:txBody>
        </p:sp>
        <p:grpSp>
          <p:nvGrpSpPr>
            <p:cNvPr id="26" name="Группа 25">
              <a:extLst>
                <a:ext uri="{FF2B5EF4-FFF2-40B4-BE49-F238E27FC236}">
                  <a16:creationId xmlns:a16="http://schemas.microsoft.com/office/drawing/2014/main" id="{9C272232-2F73-9243-947A-AFD5EFCE518F}"/>
                </a:ext>
              </a:extLst>
            </p:cNvPr>
            <p:cNvGrpSpPr/>
            <p:nvPr/>
          </p:nvGrpSpPr>
          <p:grpSpPr>
            <a:xfrm>
              <a:off x="8311835" y="2790801"/>
              <a:ext cx="1725167" cy="1725167"/>
              <a:chOff x="1230385" y="6391200"/>
              <a:chExt cx="1725167" cy="1725167"/>
            </a:xfrm>
          </p:grpSpPr>
          <p:sp>
            <p:nvSpPr>
              <p:cNvPr id="27" name="Овал 26">
                <a:extLst>
                  <a:ext uri="{FF2B5EF4-FFF2-40B4-BE49-F238E27FC236}">
                    <a16:creationId xmlns:a16="http://schemas.microsoft.com/office/drawing/2014/main" id="{BA6D8C86-DA72-D941-9BE2-633B3598FEA8}"/>
                  </a:ext>
                </a:extLst>
              </p:cNvPr>
              <p:cNvSpPr/>
              <p:nvPr/>
            </p:nvSpPr>
            <p:spPr>
              <a:xfrm>
                <a:off x="1230385" y="6391200"/>
                <a:ext cx="1725167" cy="1725167"/>
              </a:xfrm>
              <a:prstGeom prst="ellipse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ru-RU"/>
              </a:p>
            </p:txBody>
          </p:sp>
          <p:grpSp>
            <p:nvGrpSpPr>
              <p:cNvPr id="28" name="Группа 27">
                <a:extLst>
                  <a:ext uri="{FF2B5EF4-FFF2-40B4-BE49-F238E27FC236}">
                    <a16:creationId xmlns:a16="http://schemas.microsoft.com/office/drawing/2014/main" id="{0FA0AC06-5C65-864C-930B-954AE051B939}"/>
                  </a:ext>
                </a:extLst>
              </p:cNvPr>
              <p:cNvGrpSpPr/>
              <p:nvPr/>
            </p:nvGrpSpPr>
            <p:grpSpPr>
              <a:xfrm>
                <a:off x="1609729" y="6870167"/>
                <a:ext cx="966478" cy="767232"/>
                <a:chOff x="8036388" y="2641187"/>
                <a:chExt cx="334650" cy="265660"/>
              </a:xfrm>
            </p:grpSpPr>
            <p:sp>
              <p:nvSpPr>
                <p:cNvPr id="29" name="Freeform 1970">
                  <a:extLst>
                    <a:ext uri="{FF2B5EF4-FFF2-40B4-BE49-F238E27FC236}">
                      <a16:creationId xmlns:a16="http://schemas.microsoft.com/office/drawing/2014/main" id="{6B7D6C51-D156-814A-AD78-1CD738B369E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04347" y="2641187"/>
                  <a:ext cx="198731" cy="185345"/>
                </a:xfrm>
                <a:custGeom>
                  <a:avLst/>
                  <a:gdLst>
                    <a:gd name="T0" fmla="*/ 0 w 96"/>
                    <a:gd name="T1" fmla="*/ 3 h 90"/>
                    <a:gd name="T2" fmla="*/ 48 w 96"/>
                    <a:gd name="T3" fmla="*/ 90 h 90"/>
                    <a:gd name="T4" fmla="*/ 96 w 96"/>
                    <a:gd name="T5" fmla="*/ 3 h 90"/>
                    <a:gd name="T6" fmla="*/ 96 w 96"/>
                    <a:gd name="T7" fmla="*/ 0 h 90"/>
                    <a:gd name="T8" fmla="*/ 0 w 96"/>
                    <a:gd name="T9" fmla="*/ 0 h 90"/>
                    <a:gd name="T10" fmla="*/ 0 w 96"/>
                    <a:gd name="T11" fmla="*/ 3 h 9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96" h="90">
                      <a:moveTo>
                        <a:pt x="0" y="3"/>
                      </a:moveTo>
                      <a:cubicBezTo>
                        <a:pt x="0" y="51"/>
                        <a:pt x="21" y="90"/>
                        <a:pt x="48" y="90"/>
                      </a:cubicBezTo>
                      <a:cubicBezTo>
                        <a:pt x="75" y="90"/>
                        <a:pt x="96" y="51"/>
                        <a:pt x="96" y="3"/>
                      </a:cubicBezTo>
                      <a:cubicBezTo>
                        <a:pt x="96" y="2"/>
                        <a:pt x="96" y="1"/>
                        <a:pt x="96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1"/>
                        <a:pt x="0" y="2"/>
                        <a:pt x="0" y="3"/>
                      </a:cubicBezTo>
                      <a:close/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3" name="Freeform 1971">
                  <a:extLst>
                    <a:ext uri="{FF2B5EF4-FFF2-40B4-BE49-F238E27FC236}">
                      <a16:creationId xmlns:a16="http://schemas.microsoft.com/office/drawing/2014/main" id="{CAA24972-BAEC-0B43-98F8-3EB237F3BEC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036388" y="2686493"/>
                  <a:ext cx="334650" cy="140038"/>
                </a:xfrm>
                <a:custGeom>
                  <a:avLst/>
                  <a:gdLst>
                    <a:gd name="T0" fmla="*/ 32 w 162"/>
                    <a:gd name="T1" fmla="*/ 0 h 68"/>
                    <a:gd name="T2" fmla="*/ 0 w 162"/>
                    <a:gd name="T3" fmla="*/ 0 h 68"/>
                    <a:gd name="T4" fmla="*/ 81 w 162"/>
                    <a:gd name="T5" fmla="*/ 68 h 68"/>
                    <a:gd name="T6" fmla="*/ 162 w 162"/>
                    <a:gd name="T7" fmla="*/ 0 h 68"/>
                    <a:gd name="T8" fmla="*/ 131 w 162"/>
                    <a:gd name="T9" fmla="*/ 0 h 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2" h="68">
                      <a:moveTo>
                        <a:pt x="32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8" y="39"/>
                        <a:pt x="41" y="68"/>
                        <a:pt x="81" y="68"/>
                      </a:cubicBezTo>
                      <a:cubicBezTo>
                        <a:pt x="121" y="68"/>
                        <a:pt x="154" y="39"/>
                        <a:pt x="162" y="0"/>
                      </a:cubicBezTo>
                      <a:cubicBezTo>
                        <a:pt x="131" y="0"/>
                        <a:pt x="131" y="0"/>
                        <a:pt x="131" y="0"/>
                      </a:cubicBezTo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4" name="Freeform 1972">
                  <a:extLst>
                    <a:ext uri="{FF2B5EF4-FFF2-40B4-BE49-F238E27FC236}">
                      <a16:creationId xmlns:a16="http://schemas.microsoft.com/office/drawing/2014/main" id="{58D28C6B-4039-B14D-8FB3-9BF7DA71585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48624" y="2826531"/>
                  <a:ext cx="113266" cy="80316"/>
                </a:xfrm>
                <a:custGeom>
                  <a:avLst/>
                  <a:gdLst>
                    <a:gd name="T0" fmla="*/ 55 w 55"/>
                    <a:gd name="T1" fmla="*/ 39 h 39"/>
                    <a:gd name="T2" fmla="*/ 38 w 55"/>
                    <a:gd name="T3" fmla="*/ 0 h 39"/>
                    <a:gd name="T4" fmla="*/ 27 w 55"/>
                    <a:gd name="T5" fmla="*/ 0 h 39"/>
                    <a:gd name="T6" fmla="*/ 16 w 55"/>
                    <a:gd name="T7" fmla="*/ 0 h 39"/>
                    <a:gd name="T8" fmla="*/ 0 w 55"/>
                    <a:gd name="T9" fmla="*/ 39 h 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5" h="39">
                      <a:moveTo>
                        <a:pt x="55" y="39"/>
                      </a:moveTo>
                      <a:cubicBezTo>
                        <a:pt x="55" y="39"/>
                        <a:pt x="38" y="25"/>
                        <a:pt x="38" y="0"/>
                      </a:cubicBezTo>
                      <a:cubicBezTo>
                        <a:pt x="28" y="0"/>
                        <a:pt x="27" y="0"/>
                        <a:pt x="27" y="0"/>
                      </a:cubicBezTo>
                      <a:cubicBezTo>
                        <a:pt x="27" y="0"/>
                        <a:pt x="27" y="0"/>
                        <a:pt x="16" y="0"/>
                      </a:cubicBezTo>
                      <a:cubicBezTo>
                        <a:pt x="16" y="25"/>
                        <a:pt x="0" y="39"/>
                        <a:pt x="0" y="39"/>
                      </a:cubicBezTo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5" name="Line 1973">
                  <a:extLst>
                    <a:ext uri="{FF2B5EF4-FFF2-40B4-BE49-F238E27FC236}">
                      <a16:creationId xmlns:a16="http://schemas.microsoft.com/office/drawing/2014/main" id="{D615625F-0C9E-7247-B59E-13C8A247D5BA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8130089" y="2906847"/>
                  <a:ext cx="148276" cy="0"/>
                </a:xfrm>
                <a:prstGeom prst="lin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5" name="Группа 4">
            <a:extLst>
              <a:ext uri="{FF2B5EF4-FFF2-40B4-BE49-F238E27FC236}">
                <a16:creationId xmlns:a16="http://schemas.microsoft.com/office/drawing/2014/main" id="{35802300-35F6-A443-86C8-33CB84E789A2}"/>
              </a:ext>
            </a:extLst>
          </p:cNvPr>
          <p:cNvGrpSpPr/>
          <p:nvPr/>
        </p:nvGrpSpPr>
        <p:grpSpPr>
          <a:xfrm>
            <a:off x="960339" y="5202610"/>
            <a:ext cx="7204455" cy="2520280"/>
            <a:chOff x="2832547" y="5814220"/>
            <a:chExt cx="7204455" cy="2520280"/>
          </a:xfrm>
        </p:grpSpPr>
        <p:sp>
          <p:nvSpPr>
            <p:cNvPr id="14" name="Текст 4">
              <a:extLst>
                <a:ext uri="{FF2B5EF4-FFF2-40B4-BE49-F238E27FC236}">
                  <a16:creationId xmlns:a16="http://schemas.microsoft.com/office/drawing/2014/main" id="{EE6F2F6F-4A6E-2042-9663-D28866AB9C50}"/>
                </a:ext>
              </a:extLst>
            </p:cNvPr>
            <p:cNvSpPr txBox="1">
              <a:spLocks/>
            </p:cNvSpPr>
            <p:nvPr/>
          </p:nvSpPr>
          <p:spPr>
            <a:xfrm>
              <a:off x="2832547" y="5814220"/>
              <a:ext cx="5105225" cy="2520280"/>
            </a:xfrm>
            <a:prstGeom prst="rect">
              <a:avLst/>
            </a:prstGeom>
          </p:spPr>
          <p:txBody>
            <a:bodyPr/>
            <a:lstStyle>
              <a:lvl1pPr marL="914492" indent="-914492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8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3200" b="1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Three here</a:t>
              </a:r>
            </a:p>
            <a:p>
              <a:pPr marL="0" indent="0" algn="r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 text ever since the when an unknown</a:t>
              </a:r>
            </a:p>
          </p:txBody>
        </p:sp>
        <p:grpSp>
          <p:nvGrpSpPr>
            <p:cNvPr id="36" name="Группа 35">
              <a:extLst>
                <a:ext uri="{FF2B5EF4-FFF2-40B4-BE49-F238E27FC236}">
                  <a16:creationId xmlns:a16="http://schemas.microsoft.com/office/drawing/2014/main" id="{9FC86DDE-7F72-E14E-9BDC-BAD5B83D6183}"/>
                </a:ext>
              </a:extLst>
            </p:cNvPr>
            <p:cNvGrpSpPr/>
            <p:nvPr/>
          </p:nvGrpSpPr>
          <p:grpSpPr>
            <a:xfrm>
              <a:off x="8311835" y="6138715"/>
              <a:ext cx="1725167" cy="1725167"/>
              <a:chOff x="1230385" y="9801529"/>
              <a:chExt cx="1725167" cy="1725167"/>
            </a:xfrm>
          </p:grpSpPr>
          <p:sp>
            <p:nvSpPr>
              <p:cNvPr id="37" name="Овал 36">
                <a:extLst>
                  <a:ext uri="{FF2B5EF4-FFF2-40B4-BE49-F238E27FC236}">
                    <a16:creationId xmlns:a16="http://schemas.microsoft.com/office/drawing/2014/main" id="{CE9BA614-5A45-8B40-898D-8A3A1AC8BF0E}"/>
                  </a:ext>
                </a:extLst>
              </p:cNvPr>
              <p:cNvSpPr/>
              <p:nvPr/>
            </p:nvSpPr>
            <p:spPr>
              <a:xfrm>
                <a:off x="1230385" y="9801529"/>
                <a:ext cx="1725167" cy="1725167"/>
              </a:xfrm>
              <a:prstGeom prst="ellipse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ru-RU"/>
              </a:p>
            </p:txBody>
          </p:sp>
          <p:grpSp>
            <p:nvGrpSpPr>
              <p:cNvPr id="38" name="Группа 37">
                <a:extLst>
                  <a:ext uri="{FF2B5EF4-FFF2-40B4-BE49-F238E27FC236}">
                    <a16:creationId xmlns:a16="http://schemas.microsoft.com/office/drawing/2014/main" id="{2D7EAB59-3DF9-BE4A-A7FF-5ED30C504410}"/>
                  </a:ext>
                </a:extLst>
              </p:cNvPr>
              <p:cNvGrpSpPr/>
              <p:nvPr/>
            </p:nvGrpSpPr>
            <p:grpSpPr>
              <a:xfrm>
                <a:off x="1672179" y="10244810"/>
                <a:ext cx="841579" cy="838605"/>
                <a:chOff x="8052863" y="1251103"/>
                <a:chExt cx="291403" cy="290373"/>
              </a:xfrm>
            </p:grpSpPr>
            <p:sp>
              <p:nvSpPr>
                <p:cNvPr id="39" name="Freeform 532">
                  <a:extLst>
                    <a:ext uri="{FF2B5EF4-FFF2-40B4-BE49-F238E27FC236}">
                      <a16:creationId xmlns:a16="http://schemas.microsoft.com/office/drawing/2014/main" id="{16BA8D09-DD53-D443-8866-FCC630E76E89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8052863" y="1251103"/>
                  <a:ext cx="291403" cy="290373"/>
                </a:xfrm>
                <a:custGeom>
                  <a:avLst/>
                  <a:gdLst>
                    <a:gd name="T0" fmla="*/ 137 w 141"/>
                    <a:gd name="T1" fmla="*/ 122 h 141"/>
                    <a:gd name="T2" fmla="*/ 117 w 141"/>
                    <a:gd name="T3" fmla="*/ 101 h 141"/>
                    <a:gd name="T4" fmla="*/ 110 w 141"/>
                    <a:gd name="T5" fmla="*/ 23 h 141"/>
                    <a:gd name="T6" fmla="*/ 24 w 141"/>
                    <a:gd name="T7" fmla="*/ 23 h 141"/>
                    <a:gd name="T8" fmla="*/ 24 w 141"/>
                    <a:gd name="T9" fmla="*/ 109 h 141"/>
                    <a:gd name="T10" fmla="*/ 102 w 141"/>
                    <a:gd name="T11" fmla="*/ 116 h 141"/>
                    <a:gd name="T12" fmla="*/ 122 w 141"/>
                    <a:gd name="T13" fmla="*/ 137 h 141"/>
                    <a:gd name="T14" fmla="*/ 137 w 141"/>
                    <a:gd name="T15" fmla="*/ 137 h 141"/>
                    <a:gd name="T16" fmla="*/ 137 w 141"/>
                    <a:gd name="T17" fmla="*/ 122 h 141"/>
                    <a:gd name="T18" fmla="*/ 37 w 141"/>
                    <a:gd name="T19" fmla="*/ 96 h 141"/>
                    <a:gd name="T20" fmla="*/ 37 w 141"/>
                    <a:gd name="T21" fmla="*/ 37 h 141"/>
                    <a:gd name="T22" fmla="*/ 97 w 141"/>
                    <a:gd name="T23" fmla="*/ 37 h 141"/>
                    <a:gd name="T24" fmla="*/ 97 w 141"/>
                    <a:gd name="T25" fmla="*/ 96 h 141"/>
                    <a:gd name="T26" fmla="*/ 37 w 141"/>
                    <a:gd name="T27" fmla="*/ 96 h 1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141" h="141">
                      <a:moveTo>
                        <a:pt x="137" y="122"/>
                      </a:moveTo>
                      <a:cubicBezTo>
                        <a:pt x="117" y="101"/>
                        <a:pt x="117" y="101"/>
                        <a:pt x="117" y="101"/>
                      </a:cubicBezTo>
                      <a:cubicBezTo>
                        <a:pt x="133" y="78"/>
                        <a:pt x="131" y="45"/>
                        <a:pt x="110" y="23"/>
                      </a:cubicBezTo>
                      <a:cubicBezTo>
                        <a:pt x="86" y="0"/>
                        <a:pt x="48" y="0"/>
                        <a:pt x="24" y="23"/>
                      </a:cubicBezTo>
                      <a:cubicBezTo>
                        <a:pt x="0" y="47"/>
                        <a:pt x="0" y="86"/>
                        <a:pt x="24" y="109"/>
                      </a:cubicBezTo>
                      <a:cubicBezTo>
                        <a:pt x="45" y="131"/>
                        <a:pt x="78" y="133"/>
                        <a:pt x="102" y="116"/>
                      </a:cubicBezTo>
                      <a:cubicBezTo>
                        <a:pt x="122" y="137"/>
                        <a:pt x="122" y="137"/>
                        <a:pt x="122" y="137"/>
                      </a:cubicBezTo>
                      <a:cubicBezTo>
                        <a:pt x="126" y="141"/>
                        <a:pt x="133" y="141"/>
                        <a:pt x="137" y="137"/>
                      </a:cubicBezTo>
                      <a:cubicBezTo>
                        <a:pt x="141" y="132"/>
                        <a:pt x="141" y="126"/>
                        <a:pt x="137" y="122"/>
                      </a:cubicBezTo>
                      <a:close/>
                      <a:moveTo>
                        <a:pt x="37" y="96"/>
                      </a:moveTo>
                      <a:cubicBezTo>
                        <a:pt x="20" y="80"/>
                        <a:pt x="20" y="53"/>
                        <a:pt x="37" y="37"/>
                      </a:cubicBezTo>
                      <a:cubicBezTo>
                        <a:pt x="53" y="20"/>
                        <a:pt x="80" y="20"/>
                        <a:pt x="97" y="37"/>
                      </a:cubicBezTo>
                      <a:cubicBezTo>
                        <a:pt x="113" y="53"/>
                        <a:pt x="113" y="80"/>
                        <a:pt x="97" y="96"/>
                      </a:cubicBezTo>
                      <a:cubicBezTo>
                        <a:pt x="80" y="113"/>
                        <a:pt x="53" y="113"/>
                        <a:pt x="37" y="96"/>
                      </a:cubicBezTo>
                      <a:close/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0" name="Freeform 533">
                  <a:extLst>
                    <a:ext uri="{FF2B5EF4-FFF2-40B4-BE49-F238E27FC236}">
                      <a16:creationId xmlns:a16="http://schemas.microsoft.com/office/drawing/2014/main" id="{121B8E66-6DA6-C449-97A8-90989DFDAC2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91871" y="1331419"/>
                  <a:ext cx="53544" cy="55603"/>
                </a:xfrm>
                <a:custGeom>
                  <a:avLst/>
                  <a:gdLst>
                    <a:gd name="T0" fmla="*/ 0 w 26"/>
                    <a:gd name="T1" fmla="*/ 0 h 27"/>
                    <a:gd name="T2" fmla="*/ 26 w 26"/>
                    <a:gd name="T3" fmla="*/ 27 h 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</a:cxnLst>
                  <a:rect l="0" t="0" r="r" b="b"/>
                  <a:pathLst>
                    <a:path w="26" h="27">
                      <a:moveTo>
                        <a:pt x="0" y="0"/>
                      </a:moveTo>
                      <a:cubicBezTo>
                        <a:pt x="14" y="0"/>
                        <a:pt x="26" y="12"/>
                        <a:pt x="26" y="27"/>
                      </a:cubicBezTo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3" name="Группа 2">
            <a:extLst>
              <a:ext uri="{FF2B5EF4-FFF2-40B4-BE49-F238E27FC236}">
                <a16:creationId xmlns:a16="http://schemas.microsoft.com/office/drawing/2014/main" id="{EBA4C7AC-F20C-6C4F-855F-9A17263D8D0A}"/>
              </a:ext>
            </a:extLst>
          </p:cNvPr>
          <p:cNvGrpSpPr/>
          <p:nvPr/>
        </p:nvGrpSpPr>
        <p:grpSpPr>
          <a:xfrm>
            <a:off x="16204309" y="5202610"/>
            <a:ext cx="7215846" cy="2520280"/>
            <a:chOff x="16268974" y="5814220"/>
            <a:chExt cx="7215846" cy="2520280"/>
          </a:xfrm>
        </p:grpSpPr>
        <p:sp>
          <p:nvSpPr>
            <p:cNvPr id="15" name="Текст 4">
              <a:extLst>
                <a:ext uri="{FF2B5EF4-FFF2-40B4-BE49-F238E27FC236}">
                  <a16:creationId xmlns:a16="http://schemas.microsoft.com/office/drawing/2014/main" id="{48FC36F4-C9F5-484C-B86C-8C7EA92240C0}"/>
                </a:ext>
              </a:extLst>
            </p:cNvPr>
            <p:cNvSpPr txBox="1">
              <a:spLocks/>
            </p:cNvSpPr>
            <p:nvPr/>
          </p:nvSpPr>
          <p:spPr>
            <a:xfrm>
              <a:off x="18379595" y="5814220"/>
              <a:ext cx="5105225" cy="2520280"/>
            </a:xfrm>
            <a:prstGeom prst="rect">
              <a:avLst/>
            </a:prstGeom>
          </p:spPr>
          <p:txBody>
            <a:bodyPr/>
            <a:lstStyle>
              <a:lvl1pPr marL="914492" indent="-914492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8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3200" b="1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Four here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 text ever since the when an unknown</a:t>
              </a:r>
            </a:p>
          </p:txBody>
        </p:sp>
        <p:grpSp>
          <p:nvGrpSpPr>
            <p:cNvPr id="41" name="Группа 40">
              <a:extLst>
                <a:ext uri="{FF2B5EF4-FFF2-40B4-BE49-F238E27FC236}">
                  <a16:creationId xmlns:a16="http://schemas.microsoft.com/office/drawing/2014/main" id="{61F055EC-6C5A-DC45-9ED0-CF60E3E7EC91}"/>
                </a:ext>
              </a:extLst>
            </p:cNvPr>
            <p:cNvGrpSpPr/>
            <p:nvPr/>
          </p:nvGrpSpPr>
          <p:grpSpPr>
            <a:xfrm>
              <a:off x="16268974" y="6138715"/>
              <a:ext cx="1725167" cy="1725167"/>
              <a:chOff x="9201472" y="9801529"/>
              <a:chExt cx="1725167" cy="1725167"/>
            </a:xfrm>
          </p:grpSpPr>
          <p:sp>
            <p:nvSpPr>
              <p:cNvPr id="42" name="Овал 41">
                <a:extLst>
                  <a:ext uri="{FF2B5EF4-FFF2-40B4-BE49-F238E27FC236}">
                    <a16:creationId xmlns:a16="http://schemas.microsoft.com/office/drawing/2014/main" id="{44231D2F-D95B-3D4B-9018-53770193BEF2}"/>
                  </a:ext>
                </a:extLst>
              </p:cNvPr>
              <p:cNvSpPr/>
              <p:nvPr/>
            </p:nvSpPr>
            <p:spPr>
              <a:xfrm>
                <a:off x="9201472" y="9801529"/>
                <a:ext cx="1725167" cy="1725167"/>
              </a:xfrm>
              <a:prstGeom prst="ellipse">
                <a:avLst/>
              </a:prstGeom>
              <a:solidFill>
                <a:schemeClr val="accent4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ru-RU"/>
              </a:p>
            </p:txBody>
          </p:sp>
          <p:grpSp>
            <p:nvGrpSpPr>
              <p:cNvPr id="43" name="Группа 42">
                <a:extLst>
                  <a:ext uri="{FF2B5EF4-FFF2-40B4-BE49-F238E27FC236}">
                    <a16:creationId xmlns:a16="http://schemas.microsoft.com/office/drawing/2014/main" id="{4405E2E0-F2B6-C544-BC7B-3E5950DEA613}"/>
                  </a:ext>
                </a:extLst>
              </p:cNvPr>
              <p:cNvGrpSpPr/>
              <p:nvPr/>
            </p:nvGrpSpPr>
            <p:grpSpPr>
              <a:xfrm>
                <a:off x="9521341" y="10262652"/>
                <a:ext cx="1085429" cy="802920"/>
                <a:chOff x="934602" y="1273756"/>
                <a:chExt cx="375838" cy="278017"/>
              </a:xfrm>
            </p:grpSpPr>
            <p:sp>
              <p:nvSpPr>
                <p:cNvPr id="44" name="Freeform 991">
                  <a:extLst>
                    <a:ext uri="{FF2B5EF4-FFF2-40B4-BE49-F238E27FC236}">
                      <a16:creationId xmlns:a16="http://schemas.microsoft.com/office/drawing/2014/main" id="{85A9A0EA-C389-C244-8900-C72CC710809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002562" y="1273756"/>
                  <a:ext cx="307878" cy="236829"/>
                </a:xfrm>
                <a:custGeom>
                  <a:avLst/>
                  <a:gdLst>
                    <a:gd name="T0" fmla="*/ 132 w 149"/>
                    <a:gd name="T1" fmla="*/ 0 h 115"/>
                    <a:gd name="T2" fmla="*/ 16 w 149"/>
                    <a:gd name="T3" fmla="*/ 0 h 115"/>
                    <a:gd name="T4" fmla="*/ 0 w 149"/>
                    <a:gd name="T5" fmla="*/ 16 h 115"/>
                    <a:gd name="T6" fmla="*/ 0 w 149"/>
                    <a:gd name="T7" fmla="*/ 74 h 115"/>
                    <a:gd name="T8" fmla="*/ 16 w 149"/>
                    <a:gd name="T9" fmla="*/ 90 h 115"/>
                    <a:gd name="T10" fmla="*/ 104 w 149"/>
                    <a:gd name="T11" fmla="*/ 90 h 115"/>
                    <a:gd name="T12" fmla="*/ 127 w 149"/>
                    <a:gd name="T13" fmla="*/ 115 h 115"/>
                    <a:gd name="T14" fmla="*/ 127 w 149"/>
                    <a:gd name="T15" fmla="*/ 90 h 115"/>
                    <a:gd name="T16" fmla="*/ 132 w 149"/>
                    <a:gd name="T17" fmla="*/ 90 h 115"/>
                    <a:gd name="T18" fmla="*/ 149 w 149"/>
                    <a:gd name="T19" fmla="*/ 74 h 115"/>
                    <a:gd name="T20" fmla="*/ 149 w 149"/>
                    <a:gd name="T21" fmla="*/ 16 h 115"/>
                    <a:gd name="T22" fmla="*/ 132 w 149"/>
                    <a:gd name="T23" fmla="*/ 0 h 11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149" h="115">
                      <a:moveTo>
                        <a:pt x="132" y="0"/>
                      </a:moveTo>
                      <a:cubicBezTo>
                        <a:pt x="16" y="0"/>
                        <a:pt x="16" y="0"/>
                        <a:pt x="16" y="0"/>
                      </a:cubicBezTo>
                      <a:cubicBezTo>
                        <a:pt x="7" y="0"/>
                        <a:pt x="0" y="7"/>
                        <a:pt x="0" y="16"/>
                      </a:cubicBezTo>
                      <a:cubicBezTo>
                        <a:pt x="0" y="74"/>
                        <a:pt x="0" y="74"/>
                        <a:pt x="0" y="74"/>
                      </a:cubicBezTo>
                      <a:cubicBezTo>
                        <a:pt x="0" y="83"/>
                        <a:pt x="7" y="90"/>
                        <a:pt x="16" y="90"/>
                      </a:cubicBezTo>
                      <a:cubicBezTo>
                        <a:pt x="104" y="90"/>
                        <a:pt x="104" y="90"/>
                        <a:pt x="104" y="90"/>
                      </a:cubicBezTo>
                      <a:cubicBezTo>
                        <a:pt x="127" y="115"/>
                        <a:pt x="127" y="115"/>
                        <a:pt x="127" y="115"/>
                      </a:cubicBezTo>
                      <a:cubicBezTo>
                        <a:pt x="127" y="90"/>
                        <a:pt x="127" y="90"/>
                        <a:pt x="127" y="90"/>
                      </a:cubicBezTo>
                      <a:cubicBezTo>
                        <a:pt x="132" y="90"/>
                        <a:pt x="132" y="90"/>
                        <a:pt x="132" y="90"/>
                      </a:cubicBezTo>
                      <a:cubicBezTo>
                        <a:pt x="141" y="90"/>
                        <a:pt x="149" y="83"/>
                        <a:pt x="149" y="74"/>
                      </a:cubicBezTo>
                      <a:cubicBezTo>
                        <a:pt x="149" y="16"/>
                        <a:pt x="149" y="16"/>
                        <a:pt x="149" y="16"/>
                      </a:cubicBezTo>
                      <a:cubicBezTo>
                        <a:pt x="149" y="7"/>
                        <a:pt x="141" y="0"/>
                        <a:pt x="132" y="0"/>
                      </a:cubicBezTo>
                      <a:close/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5" name="Freeform 992">
                  <a:extLst>
                    <a:ext uri="{FF2B5EF4-FFF2-40B4-BE49-F238E27FC236}">
                      <a16:creationId xmlns:a16="http://schemas.microsoft.com/office/drawing/2014/main" id="{E144F806-FD4A-644F-9618-9EC6EB8EC9C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34602" y="1312884"/>
                  <a:ext cx="303759" cy="238889"/>
                </a:xfrm>
                <a:custGeom>
                  <a:avLst/>
                  <a:gdLst>
                    <a:gd name="T0" fmla="*/ 147 w 147"/>
                    <a:gd name="T1" fmla="*/ 82 h 116"/>
                    <a:gd name="T2" fmla="*/ 133 w 147"/>
                    <a:gd name="T3" fmla="*/ 91 h 116"/>
                    <a:gd name="T4" fmla="*/ 45 w 147"/>
                    <a:gd name="T5" fmla="*/ 91 h 116"/>
                    <a:gd name="T6" fmla="*/ 23 w 147"/>
                    <a:gd name="T7" fmla="*/ 116 h 116"/>
                    <a:gd name="T8" fmla="*/ 23 w 147"/>
                    <a:gd name="T9" fmla="*/ 91 h 116"/>
                    <a:gd name="T10" fmla="*/ 17 w 147"/>
                    <a:gd name="T11" fmla="*/ 91 h 116"/>
                    <a:gd name="T12" fmla="*/ 0 w 147"/>
                    <a:gd name="T13" fmla="*/ 74 h 116"/>
                    <a:gd name="T14" fmla="*/ 0 w 147"/>
                    <a:gd name="T15" fmla="*/ 17 h 116"/>
                    <a:gd name="T16" fmla="*/ 17 w 147"/>
                    <a:gd name="T17" fmla="*/ 0 h 116"/>
                    <a:gd name="T18" fmla="*/ 31 w 147"/>
                    <a:gd name="T19" fmla="*/ 0 h 1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147" h="116">
                      <a:moveTo>
                        <a:pt x="147" y="82"/>
                      </a:moveTo>
                      <a:cubicBezTo>
                        <a:pt x="144" y="87"/>
                        <a:pt x="139" y="91"/>
                        <a:pt x="133" y="91"/>
                      </a:cubicBezTo>
                      <a:cubicBezTo>
                        <a:pt x="45" y="91"/>
                        <a:pt x="45" y="91"/>
                        <a:pt x="45" y="91"/>
                      </a:cubicBezTo>
                      <a:cubicBezTo>
                        <a:pt x="23" y="116"/>
                        <a:pt x="23" y="116"/>
                        <a:pt x="23" y="116"/>
                      </a:cubicBezTo>
                      <a:cubicBezTo>
                        <a:pt x="23" y="91"/>
                        <a:pt x="23" y="91"/>
                        <a:pt x="23" y="91"/>
                      </a:cubicBezTo>
                      <a:cubicBezTo>
                        <a:pt x="17" y="91"/>
                        <a:pt x="17" y="91"/>
                        <a:pt x="17" y="91"/>
                      </a:cubicBezTo>
                      <a:cubicBezTo>
                        <a:pt x="8" y="91"/>
                        <a:pt x="0" y="83"/>
                        <a:pt x="0" y="74"/>
                      </a:cubicBezTo>
                      <a:cubicBezTo>
                        <a:pt x="0" y="17"/>
                        <a:pt x="0" y="17"/>
                        <a:pt x="0" y="17"/>
                      </a:cubicBezTo>
                      <a:cubicBezTo>
                        <a:pt x="0" y="8"/>
                        <a:pt x="8" y="0"/>
                        <a:pt x="17" y="0"/>
                      </a:cubicBezTo>
                      <a:cubicBezTo>
                        <a:pt x="31" y="0"/>
                        <a:pt x="31" y="0"/>
                        <a:pt x="31" y="0"/>
                      </a:cubicBezTo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" name="Oval 993">
                  <a:extLst>
                    <a:ext uri="{FF2B5EF4-FFF2-40B4-BE49-F238E27FC236}">
                      <a16:creationId xmlns:a16="http://schemas.microsoft.com/office/drawing/2014/main" id="{09E9E415-B6A8-1C42-9A5B-D996BA70918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070521" y="1345834"/>
                  <a:ext cx="35010" cy="32950"/>
                </a:xfrm>
                <a:prstGeom prst="ellips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7" name="Oval 994">
                  <a:extLst>
                    <a:ext uri="{FF2B5EF4-FFF2-40B4-BE49-F238E27FC236}">
                      <a16:creationId xmlns:a16="http://schemas.microsoft.com/office/drawing/2014/main" id="{72A3B16C-5A8F-0744-A157-5F10BA832D4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134362" y="1345834"/>
                  <a:ext cx="36040" cy="32950"/>
                </a:xfrm>
                <a:prstGeom prst="ellips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8" name="Oval 995">
                  <a:extLst>
                    <a:ext uri="{FF2B5EF4-FFF2-40B4-BE49-F238E27FC236}">
                      <a16:creationId xmlns:a16="http://schemas.microsoft.com/office/drawing/2014/main" id="{9D03EB0A-98BA-AF42-9E4D-AEB4FC87198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199233" y="1345834"/>
                  <a:ext cx="35010" cy="32950"/>
                </a:xfrm>
                <a:prstGeom prst="ellips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49" name="Группа 48">
            <a:extLst>
              <a:ext uri="{FF2B5EF4-FFF2-40B4-BE49-F238E27FC236}">
                <a16:creationId xmlns:a16="http://schemas.microsoft.com/office/drawing/2014/main" id="{4EA205EA-F6DD-8E4E-99C1-45698AA6A5DB}"/>
              </a:ext>
            </a:extLst>
          </p:cNvPr>
          <p:cNvGrpSpPr/>
          <p:nvPr/>
        </p:nvGrpSpPr>
        <p:grpSpPr>
          <a:xfrm>
            <a:off x="4416723" y="10603210"/>
            <a:ext cx="7197775" cy="2520280"/>
            <a:chOff x="2839227" y="2466306"/>
            <a:chExt cx="7197775" cy="2520280"/>
          </a:xfrm>
        </p:grpSpPr>
        <p:sp>
          <p:nvSpPr>
            <p:cNvPr id="50" name="Текст 4">
              <a:extLst>
                <a:ext uri="{FF2B5EF4-FFF2-40B4-BE49-F238E27FC236}">
                  <a16:creationId xmlns:a16="http://schemas.microsoft.com/office/drawing/2014/main" id="{86C56AD6-BD1D-DF49-A812-7870601BE526}"/>
                </a:ext>
              </a:extLst>
            </p:cNvPr>
            <p:cNvSpPr txBox="1">
              <a:spLocks/>
            </p:cNvSpPr>
            <p:nvPr/>
          </p:nvSpPr>
          <p:spPr>
            <a:xfrm>
              <a:off x="2839227" y="2466306"/>
              <a:ext cx="5105225" cy="2520280"/>
            </a:xfrm>
            <a:prstGeom prst="rect">
              <a:avLst/>
            </a:prstGeom>
          </p:spPr>
          <p:txBody>
            <a:bodyPr/>
            <a:lstStyle>
              <a:lvl1pPr marL="914492" indent="-914492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8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r">
                <a:lnSpc>
                  <a:spcPct val="150000"/>
                </a:lnSpc>
                <a:buNone/>
              </a:pPr>
              <a:r>
                <a:rPr lang="en-US" sz="3200" b="1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One here</a:t>
              </a:r>
            </a:p>
            <a:p>
              <a:pPr marL="0" indent="0" algn="r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dummy text ever since the when an unknown</a:t>
              </a:r>
            </a:p>
          </p:txBody>
        </p:sp>
        <p:grpSp>
          <p:nvGrpSpPr>
            <p:cNvPr id="51" name="Группа 50">
              <a:extLst>
                <a:ext uri="{FF2B5EF4-FFF2-40B4-BE49-F238E27FC236}">
                  <a16:creationId xmlns:a16="http://schemas.microsoft.com/office/drawing/2014/main" id="{23D16ACC-6553-4D4B-BD50-5C0999855770}"/>
                </a:ext>
              </a:extLst>
            </p:cNvPr>
            <p:cNvGrpSpPr/>
            <p:nvPr/>
          </p:nvGrpSpPr>
          <p:grpSpPr>
            <a:xfrm>
              <a:off x="8311835" y="2790801"/>
              <a:ext cx="1725167" cy="1725167"/>
              <a:chOff x="1230385" y="6391200"/>
              <a:chExt cx="1725167" cy="1725167"/>
            </a:xfrm>
          </p:grpSpPr>
          <p:sp>
            <p:nvSpPr>
              <p:cNvPr id="52" name="Овал 51">
                <a:extLst>
                  <a:ext uri="{FF2B5EF4-FFF2-40B4-BE49-F238E27FC236}">
                    <a16:creationId xmlns:a16="http://schemas.microsoft.com/office/drawing/2014/main" id="{BA34B2A0-101A-7E41-95EC-15056CD856DB}"/>
                  </a:ext>
                </a:extLst>
              </p:cNvPr>
              <p:cNvSpPr/>
              <p:nvPr/>
            </p:nvSpPr>
            <p:spPr>
              <a:xfrm>
                <a:off x="1230385" y="6391200"/>
                <a:ext cx="1725167" cy="1725167"/>
              </a:xfrm>
              <a:prstGeom prst="ellipse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ru-RU"/>
              </a:p>
            </p:txBody>
          </p:sp>
          <p:grpSp>
            <p:nvGrpSpPr>
              <p:cNvPr id="53" name="Группа 52">
                <a:extLst>
                  <a:ext uri="{FF2B5EF4-FFF2-40B4-BE49-F238E27FC236}">
                    <a16:creationId xmlns:a16="http://schemas.microsoft.com/office/drawing/2014/main" id="{33AAF62C-9CA1-614C-AC33-A6A5981EFBE7}"/>
                  </a:ext>
                </a:extLst>
              </p:cNvPr>
              <p:cNvGrpSpPr/>
              <p:nvPr/>
            </p:nvGrpSpPr>
            <p:grpSpPr>
              <a:xfrm>
                <a:off x="1609729" y="6870167"/>
                <a:ext cx="966478" cy="767232"/>
                <a:chOff x="8036388" y="2641187"/>
                <a:chExt cx="334650" cy="265660"/>
              </a:xfrm>
            </p:grpSpPr>
            <p:sp>
              <p:nvSpPr>
                <p:cNvPr id="54" name="Freeform 1970">
                  <a:extLst>
                    <a:ext uri="{FF2B5EF4-FFF2-40B4-BE49-F238E27FC236}">
                      <a16:creationId xmlns:a16="http://schemas.microsoft.com/office/drawing/2014/main" id="{A9E1E646-525C-1C4E-8557-E031927E60C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04347" y="2641187"/>
                  <a:ext cx="198731" cy="185345"/>
                </a:xfrm>
                <a:custGeom>
                  <a:avLst/>
                  <a:gdLst>
                    <a:gd name="T0" fmla="*/ 0 w 96"/>
                    <a:gd name="T1" fmla="*/ 3 h 90"/>
                    <a:gd name="T2" fmla="*/ 48 w 96"/>
                    <a:gd name="T3" fmla="*/ 90 h 90"/>
                    <a:gd name="T4" fmla="*/ 96 w 96"/>
                    <a:gd name="T5" fmla="*/ 3 h 90"/>
                    <a:gd name="T6" fmla="*/ 96 w 96"/>
                    <a:gd name="T7" fmla="*/ 0 h 90"/>
                    <a:gd name="T8" fmla="*/ 0 w 96"/>
                    <a:gd name="T9" fmla="*/ 0 h 90"/>
                    <a:gd name="T10" fmla="*/ 0 w 96"/>
                    <a:gd name="T11" fmla="*/ 3 h 9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96" h="90">
                      <a:moveTo>
                        <a:pt x="0" y="3"/>
                      </a:moveTo>
                      <a:cubicBezTo>
                        <a:pt x="0" y="51"/>
                        <a:pt x="21" y="90"/>
                        <a:pt x="48" y="90"/>
                      </a:cubicBezTo>
                      <a:cubicBezTo>
                        <a:pt x="75" y="90"/>
                        <a:pt x="96" y="51"/>
                        <a:pt x="96" y="3"/>
                      </a:cubicBezTo>
                      <a:cubicBezTo>
                        <a:pt x="96" y="2"/>
                        <a:pt x="96" y="1"/>
                        <a:pt x="96" y="0"/>
                      </a:cubicBez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1"/>
                        <a:pt x="0" y="2"/>
                        <a:pt x="0" y="3"/>
                      </a:cubicBezTo>
                      <a:close/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5" name="Freeform 1971">
                  <a:extLst>
                    <a:ext uri="{FF2B5EF4-FFF2-40B4-BE49-F238E27FC236}">
                      <a16:creationId xmlns:a16="http://schemas.microsoft.com/office/drawing/2014/main" id="{8F8F91C9-CCF2-8D48-927F-3893C0B735B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036388" y="2686493"/>
                  <a:ext cx="334650" cy="140038"/>
                </a:xfrm>
                <a:custGeom>
                  <a:avLst/>
                  <a:gdLst>
                    <a:gd name="T0" fmla="*/ 32 w 162"/>
                    <a:gd name="T1" fmla="*/ 0 h 68"/>
                    <a:gd name="T2" fmla="*/ 0 w 162"/>
                    <a:gd name="T3" fmla="*/ 0 h 68"/>
                    <a:gd name="T4" fmla="*/ 81 w 162"/>
                    <a:gd name="T5" fmla="*/ 68 h 68"/>
                    <a:gd name="T6" fmla="*/ 162 w 162"/>
                    <a:gd name="T7" fmla="*/ 0 h 68"/>
                    <a:gd name="T8" fmla="*/ 131 w 162"/>
                    <a:gd name="T9" fmla="*/ 0 h 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2" h="68">
                      <a:moveTo>
                        <a:pt x="32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8" y="39"/>
                        <a:pt x="41" y="68"/>
                        <a:pt x="81" y="68"/>
                      </a:cubicBezTo>
                      <a:cubicBezTo>
                        <a:pt x="121" y="68"/>
                        <a:pt x="154" y="39"/>
                        <a:pt x="162" y="0"/>
                      </a:cubicBezTo>
                      <a:cubicBezTo>
                        <a:pt x="131" y="0"/>
                        <a:pt x="131" y="0"/>
                        <a:pt x="131" y="0"/>
                      </a:cubicBezTo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" name="Freeform 1972">
                  <a:extLst>
                    <a:ext uri="{FF2B5EF4-FFF2-40B4-BE49-F238E27FC236}">
                      <a16:creationId xmlns:a16="http://schemas.microsoft.com/office/drawing/2014/main" id="{EB42B756-5FA4-D34C-8CBE-AE33CB2B8F8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48624" y="2826531"/>
                  <a:ext cx="113266" cy="80316"/>
                </a:xfrm>
                <a:custGeom>
                  <a:avLst/>
                  <a:gdLst>
                    <a:gd name="T0" fmla="*/ 55 w 55"/>
                    <a:gd name="T1" fmla="*/ 39 h 39"/>
                    <a:gd name="T2" fmla="*/ 38 w 55"/>
                    <a:gd name="T3" fmla="*/ 0 h 39"/>
                    <a:gd name="T4" fmla="*/ 27 w 55"/>
                    <a:gd name="T5" fmla="*/ 0 h 39"/>
                    <a:gd name="T6" fmla="*/ 16 w 55"/>
                    <a:gd name="T7" fmla="*/ 0 h 39"/>
                    <a:gd name="T8" fmla="*/ 0 w 55"/>
                    <a:gd name="T9" fmla="*/ 39 h 3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55" h="39">
                      <a:moveTo>
                        <a:pt x="55" y="39"/>
                      </a:moveTo>
                      <a:cubicBezTo>
                        <a:pt x="55" y="39"/>
                        <a:pt x="38" y="25"/>
                        <a:pt x="38" y="0"/>
                      </a:cubicBezTo>
                      <a:cubicBezTo>
                        <a:pt x="28" y="0"/>
                        <a:pt x="27" y="0"/>
                        <a:pt x="27" y="0"/>
                      </a:cubicBezTo>
                      <a:cubicBezTo>
                        <a:pt x="27" y="0"/>
                        <a:pt x="27" y="0"/>
                        <a:pt x="16" y="0"/>
                      </a:cubicBezTo>
                      <a:cubicBezTo>
                        <a:pt x="16" y="25"/>
                        <a:pt x="0" y="39"/>
                        <a:pt x="0" y="39"/>
                      </a:cubicBezTo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" name="Line 1973">
                  <a:extLst>
                    <a:ext uri="{FF2B5EF4-FFF2-40B4-BE49-F238E27FC236}">
                      <a16:creationId xmlns:a16="http://schemas.microsoft.com/office/drawing/2014/main" id="{A9052FC4-816F-AD43-AF08-588ECDB3BE22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8130089" y="2906847"/>
                  <a:ext cx="148276" cy="0"/>
                </a:xfrm>
                <a:prstGeom prst="lin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65" name="Группа 64">
            <a:extLst>
              <a:ext uri="{FF2B5EF4-FFF2-40B4-BE49-F238E27FC236}">
                <a16:creationId xmlns:a16="http://schemas.microsoft.com/office/drawing/2014/main" id="{0C7C35F7-CF07-2643-92A9-6D2A2BF4DEF6}"/>
              </a:ext>
            </a:extLst>
          </p:cNvPr>
          <p:cNvGrpSpPr/>
          <p:nvPr/>
        </p:nvGrpSpPr>
        <p:grpSpPr>
          <a:xfrm>
            <a:off x="12819933" y="10603210"/>
            <a:ext cx="7222526" cy="2520280"/>
            <a:chOff x="16268974" y="2466306"/>
            <a:chExt cx="7222526" cy="2520280"/>
          </a:xfrm>
        </p:grpSpPr>
        <p:sp>
          <p:nvSpPr>
            <p:cNvPr id="66" name="Текст 4">
              <a:extLst>
                <a:ext uri="{FF2B5EF4-FFF2-40B4-BE49-F238E27FC236}">
                  <a16:creationId xmlns:a16="http://schemas.microsoft.com/office/drawing/2014/main" id="{987DBB86-14D0-3445-BD15-BD6728E3443F}"/>
                </a:ext>
              </a:extLst>
            </p:cNvPr>
            <p:cNvSpPr txBox="1">
              <a:spLocks/>
            </p:cNvSpPr>
            <p:nvPr/>
          </p:nvSpPr>
          <p:spPr>
            <a:xfrm>
              <a:off x="18386275" y="2466306"/>
              <a:ext cx="5105225" cy="2520280"/>
            </a:xfrm>
            <a:prstGeom prst="rect">
              <a:avLst/>
            </a:prstGeom>
          </p:spPr>
          <p:txBody>
            <a:bodyPr/>
            <a:lstStyle>
              <a:lvl1pPr marL="914492" indent="-914492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8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3200" b="1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Two here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Lorem Ipsum has been the industry's standard </a:t>
              </a:r>
              <a:r>
                <a:rPr lang="en-US" sz="2400" dirty="0" err="1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dumm</a:t>
              </a:r>
              <a:r>
                <a:rPr lang="en-US" sz="2400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 text ever since the when an unknown</a:t>
              </a:r>
            </a:p>
          </p:txBody>
        </p:sp>
        <p:grpSp>
          <p:nvGrpSpPr>
            <p:cNvPr id="67" name="Группа 66">
              <a:extLst>
                <a:ext uri="{FF2B5EF4-FFF2-40B4-BE49-F238E27FC236}">
                  <a16:creationId xmlns:a16="http://schemas.microsoft.com/office/drawing/2014/main" id="{ED7AD596-54A6-5E47-A698-DEAF83EDAD86}"/>
                </a:ext>
              </a:extLst>
            </p:cNvPr>
            <p:cNvGrpSpPr/>
            <p:nvPr/>
          </p:nvGrpSpPr>
          <p:grpSpPr>
            <a:xfrm>
              <a:off x="16268974" y="2790801"/>
              <a:ext cx="1725167" cy="1725167"/>
              <a:chOff x="9201472" y="6391200"/>
              <a:chExt cx="1725167" cy="1725167"/>
            </a:xfrm>
          </p:grpSpPr>
          <p:sp>
            <p:nvSpPr>
              <p:cNvPr id="68" name="Овал 67">
                <a:extLst>
                  <a:ext uri="{FF2B5EF4-FFF2-40B4-BE49-F238E27FC236}">
                    <a16:creationId xmlns:a16="http://schemas.microsoft.com/office/drawing/2014/main" id="{AEE4E1E0-1236-A14F-9815-4AA7FA422460}"/>
                  </a:ext>
                </a:extLst>
              </p:cNvPr>
              <p:cNvSpPr/>
              <p:nvPr/>
            </p:nvSpPr>
            <p:spPr>
              <a:xfrm>
                <a:off x="9201472" y="6391200"/>
                <a:ext cx="1725167" cy="1725167"/>
              </a:xfrm>
              <a:prstGeom prst="ellipse">
                <a:avLst/>
              </a:pr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ru-RU"/>
              </a:p>
            </p:txBody>
          </p:sp>
          <p:grpSp>
            <p:nvGrpSpPr>
              <p:cNvPr id="69" name="Группа 68">
                <a:extLst>
                  <a:ext uri="{FF2B5EF4-FFF2-40B4-BE49-F238E27FC236}">
                    <a16:creationId xmlns:a16="http://schemas.microsoft.com/office/drawing/2014/main" id="{8AB42C1C-E8E4-634F-A97E-8CC42E58B3D9}"/>
                  </a:ext>
                </a:extLst>
              </p:cNvPr>
              <p:cNvGrpSpPr/>
              <p:nvPr/>
            </p:nvGrpSpPr>
            <p:grpSpPr>
              <a:xfrm>
                <a:off x="9662595" y="6852323"/>
                <a:ext cx="802920" cy="802920"/>
                <a:chOff x="3337904" y="2645306"/>
                <a:chExt cx="278017" cy="278017"/>
              </a:xfrm>
            </p:grpSpPr>
            <p:sp>
              <p:nvSpPr>
                <p:cNvPr id="70" name="Oval 1747">
                  <a:extLst>
                    <a:ext uri="{FF2B5EF4-FFF2-40B4-BE49-F238E27FC236}">
                      <a16:creationId xmlns:a16="http://schemas.microsoft.com/office/drawing/2014/main" id="{F437C37D-1793-624F-94F4-CDF3E6C9286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337904" y="2645306"/>
                  <a:ext cx="278017" cy="278017"/>
                </a:xfrm>
                <a:prstGeom prst="ellips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1" name="Oval 1748">
                  <a:extLst>
                    <a:ext uri="{FF2B5EF4-FFF2-40B4-BE49-F238E27FC236}">
                      <a16:creationId xmlns:a16="http://schemas.microsoft.com/office/drawing/2014/main" id="{B7003E2D-AA4B-7F45-97D2-9C932ACD52D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395567" y="2645306"/>
                  <a:ext cx="162691" cy="278017"/>
                </a:xfrm>
                <a:prstGeom prst="ellips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2" name="Line 1749">
                  <a:extLst>
                    <a:ext uri="{FF2B5EF4-FFF2-40B4-BE49-F238E27FC236}">
                      <a16:creationId xmlns:a16="http://schemas.microsoft.com/office/drawing/2014/main" id="{EDA7A6E9-E782-CA45-BFAD-A18CAAB8D072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475883" y="2647366"/>
                  <a:ext cx="0" cy="271839"/>
                </a:xfrm>
                <a:prstGeom prst="lin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3" name="Line 1750">
                  <a:extLst>
                    <a:ext uri="{FF2B5EF4-FFF2-40B4-BE49-F238E27FC236}">
                      <a16:creationId xmlns:a16="http://schemas.microsoft.com/office/drawing/2014/main" id="{40989B5D-375B-4C4D-A136-4E5287875800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342023" y="2783285"/>
                  <a:ext cx="267720" cy="0"/>
                </a:xfrm>
                <a:prstGeom prst="line">
                  <a:avLst/>
                </a:pr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4" name="Freeform 1751">
                  <a:extLst>
                    <a:ext uri="{FF2B5EF4-FFF2-40B4-BE49-F238E27FC236}">
                      <a16:creationId xmlns:a16="http://schemas.microsoft.com/office/drawing/2014/main" id="{97246677-AF69-9840-9AE7-29EBBB38868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66736" y="2645306"/>
                  <a:ext cx="220354" cy="86494"/>
                </a:xfrm>
                <a:custGeom>
                  <a:avLst/>
                  <a:gdLst>
                    <a:gd name="T0" fmla="*/ 0 w 107"/>
                    <a:gd name="T1" fmla="*/ 26 h 42"/>
                    <a:gd name="T2" fmla="*/ 53 w 107"/>
                    <a:gd name="T3" fmla="*/ 42 h 42"/>
                    <a:gd name="T4" fmla="*/ 107 w 107"/>
                    <a:gd name="T5" fmla="*/ 26 h 42"/>
                    <a:gd name="T6" fmla="*/ 53 w 107"/>
                    <a:gd name="T7" fmla="*/ 0 h 42"/>
                    <a:gd name="T8" fmla="*/ 0 w 107"/>
                    <a:gd name="T9" fmla="*/ 26 h 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7" h="42">
                      <a:moveTo>
                        <a:pt x="0" y="26"/>
                      </a:moveTo>
                      <a:cubicBezTo>
                        <a:pt x="12" y="36"/>
                        <a:pt x="32" y="42"/>
                        <a:pt x="53" y="42"/>
                      </a:cubicBezTo>
                      <a:cubicBezTo>
                        <a:pt x="75" y="42"/>
                        <a:pt x="94" y="36"/>
                        <a:pt x="107" y="26"/>
                      </a:cubicBezTo>
                      <a:cubicBezTo>
                        <a:pt x="94" y="10"/>
                        <a:pt x="75" y="0"/>
                        <a:pt x="53" y="0"/>
                      </a:cubicBezTo>
                      <a:cubicBezTo>
                        <a:pt x="32" y="0"/>
                        <a:pt x="12" y="10"/>
                        <a:pt x="0" y="26"/>
                      </a:cubicBezTo>
                      <a:close/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75" name="Freeform 1752">
                  <a:extLst>
                    <a:ext uri="{FF2B5EF4-FFF2-40B4-BE49-F238E27FC236}">
                      <a16:creationId xmlns:a16="http://schemas.microsoft.com/office/drawing/2014/main" id="{5B54E463-25FD-1E47-B5CE-0C088B51FEC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66736" y="2836829"/>
                  <a:ext cx="220354" cy="86494"/>
                </a:xfrm>
                <a:custGeom>
                  <a:avLst/>
                  <a:gdLst>
                    <a:gd name="T0" fmla="*/ 107 w 107"/>
                    <a:gd name="T1" fmla="*/ 15 h 42"/>
                    <a:gd name="T2" fmla="*/ 53 w 107"/>
                    <a:gd name="T3" fmla="*/ 0 h 42"/>
                    <a:gd name="T4" fmla="*/ 0 w 107"/>
                    <a:gd name="T5" fmla="*/ 15 h 42"/>
                    <a:gd name="T6" fmla="*/ 53 w 107"/>
                    <a:gd name="T7" fmla="*/ 42 h 42"/>
                    <a:gd name="T8" fmla="*/ 107 w 107"/>
                    <a:gd name="T9" fmla="*/ 15 h 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7" h="42">
                      <a:moveTo>
                        <a:pt x="107" y="15"/>
                      </a:moveTo>
                      <a:cubicBezTo>
                        <a:pt x="94" y="6"/>
                        <a:pt x="75" y="0"/>
                        <a:pt x="53" y="0"/>
                      </a:cubicBezTo>
                      <a:cubicBezTo>
                        <a:pt x="32" y="0"/>
                        <a:pt x="12" y="6"/>
                        <a:pt x="0" y="15"/>
                      </a:cubicBezTo>
                      <a:cubicBezTo>
                        <a:pt x="12" y="31"/>
                        <a:pt x="32" y="42"/>
                        <a:pt x="53" y="42"/>
                      </a:cubicBezTo>
                      <a:cubicBezTo>
                        <a:pt x="75" y="42"/>
                        <a:pt x="94" y="31"/>
                        <a:pt x="107" y="15"/>
                      </a:cubicBezTo>
                      <a:close/>
                    </a:path>
                  </a:pathLst>
                </a:custGeom>
                <a:noFill/>
                <a:ln w="3810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9753686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/>
              <a:t>TABLE SLIDES</a:t>
            </a:r>
            <a:endParaRPr lang="ru-RU" dirty="0"/>
          </a:p>
        </p:txBody>
      </p:sp>
      <p:sp>
        <p:nvSpPr>
          <p:cNvPr id="14" name="Текст 2"/>
          <p:cNvSpPr>
            <a:spLocks noGrp="1"/>
          </p:cNvSpPr>
          <p:nvPr>
            <p:ph type="body" sz="quarter" idx="21"/>
          </p:nvPr>
        </p:nvSpPr>
        <p:spPr>
          <a:prstGeom prst="rect">
            <a:avLst/>
          </a:prstGeom>
        </p:spPr>
        <p:txBody>
          <a:bodyPr numCol="1" spcCol="900000"/>
          <a:lstStyle/>
          <a:p>
            <a:pPr marL="0" indent="0">
              <a:lnSpc>
                <a:spcPct val="150000"/>
              </a:lnSpc>
              <a:buNone/>
            </a:pPr>
            <a:r>
              <a:rPr lang="en-US" sz="2600" dirty="0"/>
              <a:t>Lorem Ipsum has been the industry's standard dummy text ever since the 1500s, when an unknown printer took a galley of type and scrambled it to make a type specimen book. It has survived not only five centuries, but also the leap Standard dummy text ever since the 1500s, when an unknown printer took a galley of type and scrambled it to make a type specimen book</a:t>
            </a:r>
          </a:p>
        </p:txBody>
      </p:sp>
      <p:grpSp>
        <p:nvGrpSpPr>
          <p:cNvPr id="4" name="Группа 3">
            <a:extLst>
              <a:ext uri="{FF2B5EF4-FFF2-40B4-BE49-F238E27FC236}">
                <a16:creationId xmlns:a16="http://schemas.microsoft.com/office/drawing/2014/main" id="{D34229E2-7605-C249-A040-3386B31B3D3B}"/>
              </a:ext>
            </a:extLst>
          </p:cNvPr>
          <p:cNvGrpSpPr/>
          <p:nvPr/>
        </p:nvGrpSpPr>
        <p:grpSpPr>
          <a:xfrm>
            <a:off x="9152404" y="5431376"/>
            <a:ext cx="6442405" cy="6611994"/>
            <a:chOff x="9385275" y="5562650"/>
            <a:chExt cx="6442405" cy="6611994"/>
          </a:xfrm>
        </p:grpSpPr>
        <p:sp>
          <p:nvSpPr>
            <p:cNvPr id="27" name="Скругленный прямоугольник 26"/>
            <p:cNvSpPr/>
            <p:nvPr/>
          </p:nvSpPr>
          <p:spPr>
            <a:xfrm>
              <a:off x="9385275" y="5562650"/>
              <a:ext cx="6442405" cy="6611994"/>
            </a:xfrm>
            <a:prstGeom prst="roundRect">
              <a:avLst>
                <a:gd name="adj" fmla="val 0"/>
              </a:avLst>
            </a:prstGeom>
            <a:solidFill>
              <a:schemeClr val="accent1"/>
            </a:solidFill>
            <a:ln w="762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>
                <a:lnSpc>
                  <a:spcPct val="110000"/>
                </a:lnSpc>
              </a:pPr>
              <a:endParaRPr lang="ru-RU" b="1">
                <a:solidFill>
                  <a:schemeClr val="bg2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  <p:sp>
          <p:nvSpPr>
            <p:cNvPr id="28" name="Текст 76"/>
            <p:cNvSpPr txBox="1">
              <a:spLocks/>
            </p:cNvSpPr>
            <p:nvPr/>
          </p:nvSpPr>
          <p:spPr>
            <a:xfrm>
              <a:off x="10095390" y="6932386"/>
              <a:ext cx="5055203" cy="3886848"/>
            </a:xfrm>
            <a:prstGeom prst="rect">
              <a:avLst/>
            </a:prstGeom>
          </p:spPr>
          <p:txBody>
            <a:bodyPr/>
            <a:lstStyle>
              <a:lvl1pPr marL="914492" indent="-914492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800" b="0" i="0" kern="1200" baseline="0" dirty="0">
                  <a:solidFill>
                    <a:schemeClr val="tx2"/>
                  </a:solidFill>
                  <a:latin typeface="Tahoma" charset="0"/>
                  <a:ea typeface="Tahoma" charset="0"/>
                  <a:cs typeface="Tahoma" charset="0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defTabSz="2438522">
                <a:lnSpc>
                  <a:spcPct val="130000"/>
                </a:lnSpc>
                <a:buFont typeface="Arial" panose="020B0604020202020204" pitchFamily="34" charset="0"/>
                <a:buNone/>
              </a:pPr>
              <a:r>
                <a:rPr lang="en-US" sz="5400" b="1" dirty="0">
                  <a:solidFill>
                    <a:schemeClr val="bg1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Optimal plan</a:t>
              </a:r>
            </a:p>
            <a:p>
              <a:pPr marL="0" indent="0" defTabSz="2438522">
                <a:lnSpc>
                  <a:spcPct val="130000"/>
                </a:lnSpc>
                <a:buFont typeface="Arial" panose="020B0604020202020204" pitchFamily="34" charset="0"/>
                <a:buNone/>
              </a:pPr>
              <a:r>
                <a:rPr lang="en-US" sz="3200" b="1" dirty="0">
                  <a:solidFill>
                    <a:schemeClr val="bg1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$ 99.9 month</a:t>
              </a:r>
            </a:p>
            <a:p>
              <a:pPr marL="0" indent="0" defTabSz="2438522">
                <a:lnSpc>
                  <a:spcPct val="130000"/>
                </a:lnSpc>
                <a:buFont typeface="Arial" panose="020B0604020202020204" pitchFamily="34" charset="0"/>
                <a:buNone/>
              </a:pPr>
              <a:endParaRPr lang="en-US" sz="1600" b="1" dirty="0">
                <a:solidFill>
                  <a:schemeClr val="bg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  <a:p>
              <a:pPr marL="0" indent="0">
                <a:lnSpc>
                  <a:spcPct val="150000"/>
                </a:lnSpc>
                <a:buFont typeface="Arial" panose="020B0604020202020204" pitchFamily="34" charset="0"/>
                <a:buNone/>
              </a:pPr>
              <a:r>
                <a:rPr lang="en-US" sz="2300" dirty="0">
                  <a:solidFill>
                    <a:schemeClr val="bg1"/>
                  </a:solidFill>
                </a:rPr>
                <a:t>Of the printing and typesetting industry. Lorem Ipsum has been the industry's standard dummy</a:t>
              </a:r>
            </a:p>
          </p:txBody>
        </p:sp>
      </p:grpSp>
      <p:grpSp>
        <p:nvGrpSpPr>
          <p:cNvPr id="5" name="Группа 4">
            <a:extLst>
              <a:ext uri="{FF2B5EF4-FFF2-40B4-BE49-F238E27FC236}">
                <a16:creationId xmlns:a16="http://schemas.microsoft.com/office/drawing/2014/main" id="{64B34244-DA02-1F47-99A8-18CFA3FA4539}"/>
              </a:ext>
            </a:extLst>
          </p:cNvPr>
          <p:cNvGrpSpPr/>
          <p:nvPr/>
        </p:nvGrpSpPr>
        <p:grpSpPr>
          <a:xfrm>
            <a:off x="1718734" y="5431376"/>
            <a:ext cx="6442405" cy="6611994"/>
            <a:chOff x="2167552" y="5562650"/>
            <a:chExt cx="6442405" cy="6611994"/>
          </a:xfrm>
        </p:grpSpPr>
        <p:sp>
          <p:nvSpPr>
            <p:cNvPr id="29" name="Текст 78"/>
            <p:cNvSpPr txBox="1">
              <a:spLocks/>
            </p:cNvSpPr>
            <p:nvPr/>
          </p:nvSpPr>
          <p:spPr>
            <a:xfrm>
              <a:off x="2877667" y="6932386"/>
              <a:ext cx="5055203" cy="3886848"/>
            </a:xfrm>
            <a:prstGeom prst="rect">
              <a:avLst/>
            </a:prstGeom>
          </p:spPr>
          <p:txBody>
            <a:bodyPr/>
            <a:lstStyle>
              <a:lvl1pPr marL="914492" indent="-914492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8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defTabSz="2438522">
                <a:lnSpc>
                  <a:spcPct val="130000"/>
                </a:lnSpc>
                <a:buFont typeface="Arial" panose="020B0604020202020204" pitchFamily="34" charset="0"/>
                <a:buNone/>
              </a:pPr>
              <a:r>
                <a:rPr lang="en-US" sz="54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Basic plan</a:t>
              </a:r>
            </a:p>
            <a:p>
              <a:pPr marL="0" indent="0" defTabSz="2438522">
                <a:lnSpc>
                  <a:spcPct val="130000"/>
                </a:lnSpc>
                <a:buFont typeface="Arial" panose="020B0604020202020204" pitchFamily="34" charset="0"/>
                <a:buNone/>
              </a:pPr>
              <a:r>
                <a:rPr lang="en-US" sz="32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$ 99</a:t>
              </a:r>
              <a:r>
                <a:rPr lang="ru-RU" sz="32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.9 </a:t>
              </a:r>
              <a:r>
                <a:rPr lang="en-US" sz="32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month</a:t>
              </a:r>
            </a:p>
            <a:p>
              <a:pPr marL="0" indent="0" defTabSz="2438522">
                <a:lnSpc>
                  <a:spcPct val="130000"/>
                </a:lnSpc>
                <a:buFont typeface="Arial" panose="020B0604020202020204" pitchFamily="34" charset="0"/>
                <a:buNone/>
              </a:pPr>
              <a:endParaRPr lang="en-US" sz="1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300" dirty="0">
                  <a:solidFill>
                    <a:schemeClr val="tx2"/>
                  </a:solidFill>
                  <a:latin typeface="Tahoma" charset="0"/>
                  <a:ea typeface="Tahoma" charset="0"/>
                  <a:cs typeface="Tahoma" charset="0"/>
                </a:rPr>
                <a:t>Of the printing and typesetting industry. Lorem Ipsum has been the industry's standard dummy</a:t>
              </a:r>
              <a:endParaRPr lang="ru-RU" sz="230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endParaRPr>
            </a:p>
          </p:txBody>
        </p:sp>
        <p:sp>
          <p:nvSpPr>
            <p:cNvPr id="31" name="Скругленный прямоугольник 30"/>
            <p:cNvSpPr/>
            <p:nvPr/>
          </p:nvSpPr>
          <p:spPr>
            <a:xfrm>
              <a:off x="2167552" y="5562650"/>
              <a:ext cx="6442405" cy="6611994"/>
            </a:xfrm>
            <a:prstGeom prst="roundRect">
              <a:avLst>
                <a:gd name="adj" fmla="val 0"/>
              </a:avLst>
            </a:prstGeom>
            <a:noFill/>
            <a:ln w="38100">
              <a:solidFill>
                <a:schemeClr val="tx2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>
                <a:spcBef>
                  <a:spcPts val="1800"/>
                </a:spcBef>
              </a:pPr>
              <a:endParaRPr lang="ru-RU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  <p:grpSp>
        <p:nvGrpSpPr>
          <p:cNvPr id="2" name="Группа 1">
            <a:extLst>
              <a:ext uri="{FF2B5EF4-FFF2-40B4-BE49-F238E27FC236}">
                <a16:creationId xmlns:a16="http://schemas.microsoft.com/office/drawing/2014/main" id="{618C2C24-B29F-F544-8A85-A5B5C7CD639D}"/>
              </a:ext>
            </a:extLst>
          </p:cNvPr>
          <p:cNvGrpSpPr/>
          <p:nvPr/>
        </p:nvGrpSpPr>
        <p:grpSpPr>
          <a:xfrm>
            <a:off x="16586075" y="5431376"/>
            <a:ext cx="6442405" cy="6611994"/>
            <a:chOff x="16586075" y="5562650"/>
            <a:chExt cx="6442405" cy="6611994"/>
          </a:xfrm>
        </p:grpSpPr>
        <p:sp>
          <p:nvSpPr>
            <p:cNvPr id="30" name="Текст 79"/>
            <p:cNvSpPr txBox="1">
              <a:spLocks/>
            </p:cNvSpPr>
            <p:nvPr/>
          </p:nvSpPr>
          <p:spPr>
            <a:xfrm>
              <a:off x="17296191" y="6932385"/>
              <a:ext cx="5055203" cy="3886848"/>
            </a:xfrm>
            <a:prstGeom prst="rect">
              <a:avLst/>
            </a:prstGeom>
          </p:spPr>
          <p:txBody>
            <a:bodyPr/>
            <a:lstStyle>
              <a:lvl1pPr marL="914492" indent="-914492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8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1981398" indent="-762077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305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62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948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6271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59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913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4236" indent="-609660" algn="l" defTabSz="2438645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defTabSz="2438522">
                <a:lnSpc>
                  <a:spcPct val="130000"/>
                </a:lnSpc>
                <a:buFont typeface="Arial" panose="020B0604020202020204" pitchFamily="34" charset="0"/>
                <a:buNone/>
              </a:pPr>
              <a:r>
                <a:rPr lang="en-US" sz="54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Premium plan</a:t>
              </a:r>
            </a:p>
            <a:p>
              <a:pPr marL="0" indent="0" defTabSz="2438522">
                <a:lnSpc>
                  <a:spcPct val="130000"/>
                </a:lnSpc>
                <a:buFont typeface="Arial" panose="020B0604020202020204" pitchFamily="34" charset="0"/>
                <a:buNone/>
              </a:pPr>
              <a:r>
                <a:rPr lang="en-US" sz="32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$ 99</a:t>
              </a:r>
              <a:r>
                <a:rPr lang="ru-RU" sz="32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.9 </a:t>
              </a:r>
              <a:r>
                <a:rPr lang="en-US" sz="3200" b="1" dirty="0"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month</a:t>
              </a:r>
            </a:p>
            <a:p>
              <a:pPr marL="0" indent="0" defTabSz="2438522">
                <a:lnSpc>
                  <a:spcPct val="130000"/>
                </a:lnSpc>
                <a:buFont typeface="Arial" panose="020B0604020202020204" pitchFamily="34" charset="0"/>
                <a:buNone/>
              </a:pPr>
              <a:endParaRPr lang="en-US" sz="1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300" dirty="0">
                  <a:solidFill>
                    <a:schemeClr val="tx2"/>
                  </a:solidFill>
                  <a:latin typeface="Tahoma" charset="0"/>
                  <a:ea typeface="Tahoma" charset="0"/>
                  <a:cs typeface="Tahoma" charset="0"/>
                </a:rPr>
                <a:t>Of the printing and typesetting industry. Lorem Ipsum has been the industry's standard dummy</a:t>
              </a:r>
              <a:endParaRPr lang="ru-RU" sz="2300" dirty="0">
                <a:solidFill>
                  <a:schemeClr val="tx2"/>
                </a:solidFill>
                <a:latin typeface="Tahoma" charset="0"/>
                <a:ea typeface="Tahoma" charset="0"/>
                <a:cs typeface="Tahoma" charset="0"/>
              </a:endParaRPr>
            </a:p>
          </p:txBody>
        </p:sp>
        <p:sp>
          <p:nvSpPr>
            <p:cNvPr id="32" name="Скругленный прямоугольник 31"/>
            <p:cNvSpPr/>
            <p:nvPr/>
          </p:nvSpPr>
          <p:spPr>
            <a:xfrm>
              <a:off x="16586075" y="5562650"/>
              <a:ext cx="6442405" cy="6611994"/>
            </a:xfrm>
            <a:prstGeom prst="roundRect">
              <a:avLst>
                <a:gd name="adj" fmla="val 0"/>
              </a:avLst>
            </a:prstGeom>
            <a:noFill/>
            <a:ln w="38100">
              <a:solidFill>
                <a:schemeClr val="tx2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>
                <a:spcBef>
                  <a:spcPts val="1800"/>
                </a:spcBef>
              </a:pPr>
              <a:endParaRPr lang="ru-RU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296667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" name="Таблица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5664624"/>
              </p:ext>
            </p:extLst>
          </p:nvPr>
        </p:nvGraphicFramePr>
        <p:xfrm>
          <a:off x="9364016" y="-2"/>
          <a:ext cx="4991394" cy="1371758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913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368465">
                <a:tc>
                  <a:txBody>
                    <a:bodyPr/>
                    <a:lstStyle/>
                    <a:p>
                      <a:pPr algn="ctr"/>
                      <a:endParaRPr lang="ru-RU" sz="3600" kern="1200" dirty="0">
                        <a:solidFill>
                          <a:schemeClr val="bg2"/>
                        </a:solidFill>
                        <a:latin typeface="Roboto Medium" charset="0"/>
                        <a:ea typeface="Roboto Medium" charset="0"/>
                        <a:cs typeface="Roboto Medium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65707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3600" b="1" i="0" kern="1200" dirty="0">
                          <a:solidFill>
                            <a:schemeClr val="bg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Business Plan</a:t>
                      </a:r>
                    </a:p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bg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Individuals and small teams</a:t>
                      </a: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23438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bg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50 views</a:t>
                      </a: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23438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bg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Only bug fixes</a:t>
                      </a:r>
                      <a:endParaRPr lang="ru-RU" sz="2400" kern="1200" dirty="0">
                        <a:solidFill>
                          <a:schemeClr val="bg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23438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bg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Free installation service</a:t>
                      </a:r>
                      <a:endParaRPr lang="ru-RU" sz="2400" kern="1200" dirty="0">
                        <a:solidFill>
                          <a:schemeClr val="bg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21655">
                <a:tc>
                  <a:txBody>
                    <a:bodyPr/>
                    <a:lstStyle/>
                    <a:p>
                      <a:pPr marL="0" marR="0" indent="0" algn="ctr" defTabSz="2438522" rtl="0" eaLnBrk="1" fontAlgn="auto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2800" b="0" i="0" kern="1200" dirty="0">
                          <a:solidFill>
                            <a:schemeClr val="bg1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$</a:t>
                      </a:r>
                      <a:r>
                        <a:rPr lang="en-US" sz="7200" b="0" i="0" kern="1200" dirty="0">
                          <a:solidFill>
                            <a:schemeClr val="bg1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35</a:t>
                      </a:r>
                      <a:r>
                        <a:rPr lang="en-US" sz="2400" b="0" i="0" kern="1200" dirty="0">
                          <a:solidFill>
                            <a:schemeClr val="bg1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99</a:t>
                      </a:r>
                      <a:endParaRPr lang="ru-RU" sz="2400" b="0" i="0" kern="1200" dirty="0">
                        <a:solidFill>
                          <a:schemeClr val="bg1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91446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endParaRPr lang="en-US" sz="2400" kern="1200" dirty="0">
                        <a:solidFill>
                          <a:schemeClr val="bg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endParaRPr lang="en-US" sz="2400" kern="1200" dirty="0">
                        <a:solidFill>
                          <a:schemeClr val="bg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endParaRPr lang="ru-RU" sz="2400" kern="1200" dirty="0">
                        <a:solidFill>
                          <a:schemeClr val="bg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4" name="Скругленный прямоугольник 13"/>
          <p:cNvSpPr/>
          <p:nvPr/>
        </p:nvSpPr>
        <p:spPr>
          <a:xfrm>
            <a:off x="10537403" y="11836694"/>
            <a:ext cx="2853232" cy="926758"/>
          </a:xfrm>
          <a:prstGeom prst="roundRect">
            <a:avLst>
              <a:gd name="adj" fmla="val 18002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  <a:spcBef>
                <a:spcPct val="20000"/>
              </a:spcBef>
            </a:pPr>
            <a:r>
              <a:rPr lang="en-US" sz="2400" b="1" spc="600" dirty="0">
                <a:solidFill>
                  <a:schemeClr val="accent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SELECT</a:t>
            </a:r>
            <a:endParaRPr lang="ru-RU" sz="2400" b="1" spc="600" dirty="0">
              <a:solidFill>
                <a:schemeClr val="accent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grpSp>
        <p:nvGrpSpPr>
          <p:cNvPr id="15" name="Группа 14"/>
          <p:cNvGrpSpPr/>
          <p:nvPr/>
        </p:nvGrpSpPr>
        <p:grpSpPr>
          <a:xfrm>
            <a:off x="11243448" y="1331128"/>
            <a:ext cx="1441143" cy="1161130"/>
            <a:chOff x="7238376" y="585921"/>
            <a:chExt cx="340828" cy="282136"/>
          </a:xfrm>
        </p:grpSpPr>
        <p:sp>
          <p:nvSpPr>
            <p:cNvPr id="16" name="Freeform 1323"/>
            <p:cNvSpPr>
              <a:spLocks/>
            </p:cNvSpPr>
            <p:nvPr/>
          </p:nvSpPr>
          <p:spPr bwMode="auto">
            <a:xfrm>
              <a:off x="7238376" y="633287"/>
              <a:ext cx="340828" cy="234770"/>
            </a:xfrm>
            <a:custGeom>
              <a:avLst/>
              <a:gdLst>
                <a:gd name="T0" fmla="*/ 165 w 165"/>
                <a:gd name="T1" fmla="*/ 93 h 114"/>
                <a:gd name="T2" fmla="*/ 144 w 165"/>
                <a:gd name="T3" fmla="*/ 114 h 114"/>
                <a:gd name="T4" fmla="*/ 21 w 165"/>
                <a:gd name="T5" fmla="*/ 114 h 114"/>
                <a:gd name="T6" fmla="*/ 0 w 165"/>
                <a:gd name="T7" fmla="*/ 93 h 114"/>
                <a:gd name="T8" fmla="*/ 0 w 165"/>
                <a:gd name="T9" fmla="*/ 21 h 114"/>
                <a:gd name="T10" fmla="*/ 21 w 165"/>
                <a:gd name="T11" fmla="*/ 0 h 114"/>
                <a:gd name="T12" fmla="*/ 144 w 165"/>
                <a:gd name="T13" fmla="*/ 0 h 114"/>
                <a:gd name="T14" fmla="*/ 165 w 165"/>
                <a:gd name="T15" fmla="*/ 21 h 114"/>
                <a:gd name="T16" fmla="*/ 165 w 165"/>
                <a:gd name="T17" fmla="*/ 93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65" h="114">
                  <a:moveTo>
                    <a:pt x="165" y="93"/>
                  </a:moveTo>
                  <a:cubicBezTo>
                    <a:pt x="165" y="104"/>
                    <a:pt x="156" y="114"/>
                    <a:pt x="144" y="114"/>
                  </a:cubicBezTo>
                  <a:cubicBezTo>
                    <a:pt x="21" y="114"/>
                    <a:pt x="21" y="114"/>
                    <a:pt x="21" y="114"/>
                  </a:cubicBezTo>
                  <a:cubicBezTo>
                    <a:pt x="9" y="114"/>
                    <a:pt x="0" y="104"/>
                    <a:pt x="0" y="93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0" y="10"/>
                    <a:pt x="9" y="0"/>
                    <a:pt x="21" y="0"/>
                  </a:cubicBezTo>
                  <a:cubicBezTo>
                    <a:pt x="144" y="0"/>
                    <a:pt x="144" y="0"/>
                    <a:pt x="144" y="0"/>
                  </a:cubicBezTo>
                  <a:cubicBezTo>
                    <a:pt x="156" y="0"/>
                    <a:pt x="165" y="10"/>
                    <a:pt x="165" y="21"/>
                  </a:cubicBezTo>
                  <a:lnTo>
                    <a:pt x="165" y="93"/>
                  </a:ln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324"/>
            <p:cNvSpPr>
              <a:spLocks/>
            </p:cNvSpPr>
            <p:nvPr/>
          </p:nvSpPr>
          <p:spPr bwMode="auto">
            <a:xfrm>
              <a:off x="7353702" y="585921"/>
              <a:ext cx="109147" cy="47366"/>
            </a:xfrm>
            <a:custGeom>
              <a:avLst/>
              <a:gdLst>
                <a:gd name="T0" fmla="*/ 0 w 53"/>
                <a:gd name="T1" fmla="*/ 23 h 23"/>
                <a:gd name="T2" fmla="*/ 0 w 53"/>
                <a:gd name="T3" fmla="*/ 11 h 23"/>
                <a:gd name="T4" fmla="*/ 11 w 53"/>
                <a:gd name="T5" fmla="*/ 0 h 23"/>
                <a:gd name="T6" fmla="*/ 42 w 53"/>
                <a:gd name="T7" fmla="*/ 0 h 23"/>
                <a:gd name="T8" fmla="*/ 53 w 53"/>
                <a:gd name="T9" fmla="*/ 11 h 23"/>
                <a:gd name="T10" fmla="*/ 53 w 53"/>
                <a:gd name="T11" fmla="*/ 2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3" h="23">
                  <a:moveTo>
                    <a:pt x="0" y="23"/>
                  </a:moveTo>
                  <a:cubicBezTo>
                    <a:pt x="0" y="11"/>
                    <a:pt x="0" y="11"/>
                    <a:pt x="0" y="11"/>
                  </a:cubicBezTo>
                  <a:cubicBezTo>
                    <a:pt x="0" y="5"/>
                    <a:pt x="5" y="0"/>
                    <a:pt x="11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8" y="0"/>
                    <a:pt x="53" y="5"/>
                    <a:pt x="53" y="11"/>
                  </a:cubicBezTo>
                  <a:cubicBezTo>
                    <a:pt x="53" y="23"/>
                    <a:pt x="53" y="23"/>
                    <a:pt x="53" y="23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Line 1325"/>
            <p:cNvSpPr>
              <a:spLocks noChangeShapeType="1"/>
            </p:cNvSpPr>
            <p:nvPr/>
          </p:nvSpPr>
          <p:spPr bwMode="auto">
            <a:xfrm>
              <a:off x="7511245" y="725959"/>
              <a:ext cx="61782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noFill/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Line 1326"/>
            <p:cNvSpPr>
              <a:spLocks noChangeShapeType="1"/>
            </p:cNvSpPr>
            <p:nvPr/>
          </p:nvSpPr>
          <p:spPr bwMode="auto">
            <a:xfrm>
              <a:off x="7357821" y="725959"/>
              <a:ext cx="100910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noFill/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Line 1327"/>
            <p:cNvSpPr>
              <a:spLocks noChangeShapeType="1"/>
            </p:cNvSpPr>
            <p:nvPr/>
          </p:nvSpPr>
          <p:spPr bwMode="auto">
            <a:xfrm>
              <a:off x="7240436" y="725959"/>
              <a:ext cx="67960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noFill/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328"/>
            <p:cNvSpPr>
              <a:spLocks/>
            </p:cNvSpPr>
            <p:nvPr/>
          </p:nvSpPr>
          <p:spPr bwMode="auto">
            <a:xfrm>
              <a:off x="7314574" y="707425"/>
              <a:ext cx="37069" cy="37069"/>
            </a:xfrm>
            <a:custGeom>
              <a:avLst/>
              <a:gdLst>
                <a:gd name="T0" fmla="*/ 18 w 18"/>
                <a:gd name="T1" fmla="*/ 13 h 18"/>
                <a:gd name="T2" fmla="*/ 12 w 18"/>
                <a:gd name="T3" fmla="*/ 18 h 18"/>
                <a:gd name="T4" fmla="*/ 5 w 18"/>
                <a:gd name="T5" fmla="*/ 18 h 18"/>
                <a:gd name="T6" fmla="*/ 0 w 18"/>
                <a:gd name="T7" fmla="*/ 13 h 18"/>
                <a:gd name="T8" fmla="*/ 0 w 18"/>
                <a:gd name="T9" fmla="*/ 6 h 18"/>
                <a:gd name="T10" fmla="*/ 5 w 18"/>
                <a:gd name="T11" fmla="*/ 0 h 18"/>
                <a:gd name="T12" fmla="*/ 12 w 18"/>
                <a:gd name="T13" fmla="*/ 0 h 18"/>
                <a:gd name="T14" fmla="*/ 18 w 18"/>
                <a:gd name="T15" fmla="*/ 6 h 18"/>
                <a:gd name="T16" fmla="*/ 18 w 18"/>
                <a:gd name="T17" fmla="*/ 1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" h="18">
                  <a:moveTo>
                    <a:pt x="18" y="13"/>
                  </a:moveTo>
                  <a:cubicBezTo>
                    <a:pt x="18" y="16"/>
                    <a:pt x="15" y="18"/>
                    <a:pt x="12" y="18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2" y="18"/>
                    <a:pt x="0" y="16"/>
                    <a:pt x="0" y="13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2" y="0"/>
                    <a:pt x="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5" y="0"/>
                    <a:pt x="18" y="3"/>
                    <a:pt x="18" y="6"/>
                  </a:cubicBezTo>
                  <a:lnTo>
                    <a:pt x="18" y="13"/>
                  </a:ln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329"/>
            <p:cNvSpPr>
              <a:spLocks/>
            </p:cNvSpPr>
            <p:nvPr/>
          </p:nvSpPr>
          <p:spPr bwMode="auto">
            <a:xfrm>
              <a:off x="7273386" y="728019"/>
              <a:ext cx="117385" cy="102969"/>
            </a:xfrm>
            <a:custGeom>
              <a:avLst/>
              <a:gdLst>
                <a:gd name="T0" fmla="*/ 57 w 57"/>
                <a:gd name="T1" fmla="*/ 0 h 50"/>
                <a:gd name="T2" fmla="*/ 57 w 57"/>
                <a:gd name="T3" fmla="*/ 34 h 50"/>
                <a:gd name="T4" fmla="*/ 41 w 57"/>
                <a:gd name="T5" fmla="*/ 50 h 50"/>
                <a:gd name="T6" fmla="*/ 16 w 57"/>
                <a:gd name="T7" fmla="*/ 50 h 50"/>
                <a:gd name="T8" fmla="*/ 0 w 57"/>
                <a:gd name="T9" fmla="*/ 34 h 50"/>
                <a:gd name="T10" fmla="*/ 0 w 57"/>
                <a:gd name="T11" fmla="*/ 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50">
                  <a:moveTo>
                    <a:pt x="57" y="0"/>
                  </a:moveTo>
                  <a:cubicBezTo>
                    <a:pt x="57" y="34"/>
                    <a:pt x="57" y="34"/>
                    <a:pt x="57" y="34"/>
                  </a:cubicBezTo>
                  <a:cubicBezTo>
                    <a:pt x="57" y="41"/>
                    <a:pt x="48" y="50"/>
                    <a:pt x="41" y="50"/>
                  </a:cubicBezTo>
                  <a:cubicBezTo>
                    <a:pt x="16" y="50"/>
                    <a:pt x="16" y="50"/>
                    <a:pt x="16" y="50"/>
                  </a:cubicBezTo>
                  <a:cubicBezTo>
                    <a:pt x="10" y="50"/>
                    <a:pt x="0" y="41"/>
                    <a:pt x="0" y="34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1330"/>
            <p:cNvSpPr>
              <a:spLocks/>
            </p:cNvSpPr>
            <p:nvPr/>
          </p:nvSpPr>
          <p:spPr bwMode="auto">
            <a:xfrm>
              <a:off x="7464909" y="707425"/>
              <a:ext cx="38099" cy="37069"/>
            </a:xfrm>
            <a:custGeom>
              <a:avLst/>
              <a:gdLst>
                <a:gd name="T0" fmla="*/ 18 w 18"/>
                <a:gd name="T1" fmla="*/ 13 h 18"/>
                <a:gd name="T2" fmla="*/ 13 w 18"/>
                <a:gd name="T3" fmla="*/ 18 h 18"/>
                <a:gd name="T4" fmla="*/ 5 w 18"/>
                <a:gd name="T5" fmla="*/ 18 h 18"/>
                <a:gd name="T6" fmla="*/ 0 w 18"/>
                <a:gd name="T7" fmla="*/ 13 h 18"/>
                <a:gd name="T8" fmla="*/ 0 w 18"/>
                <a:gd name="T9" fmla="*/ 6 h 18"/>
                <a:gd name="T10" fmla="*/ 5 w 18"/>
                <a:gd name="T11" fmla="*/ 0 h 18"/>
                <a:gd name="T12" fmla="*/ 13 w 18"/>
                <a:gd name="T13" fmla="*/ 0 h 18"/>
                <a:gd name="T14" fmla="*/ 18 w 18"/>
                <a:gd name="T15" fmla="*/ 6 h 18"/>
                <a:gd name="T16" fmla="*/ 18 w 18"/>
                <a:gd name="T17" fmla="*/ 1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" h="18">
                  <a:moveTo>
                    <a:pt x="18" y="13"/>
                  </a:moveTo>
                  <a:cubicBezTo>
                    <a:pt x="18" y="16"/>
                    <a:pt x="16" y="18"/>
                    <a:pt x="13" y="18"/>
                  </a:cubicBezTo>
                  <a:cubicBezTo>
                    <a:pt x="5" y="18"/>
                    <a:pt x="5" y="18"/>
                    <a:pt x="5" y="18"/>
                  </a:cubicBezTo>
                  <a:cubicBezTo>
                    <a:pt x="3" y="18"/>
                    <a:pt x="0" y="16"/>
                    <a:pt x="0" y="13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5" y="0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6" y="0"/>
                    <a:pt x="18" y="3"/>
                    <a:pt x="18" y="6"/>
                  </a:cubicBezTo>
                  <a:lnTo>
                    <a:pt x="18" y="13"/>
                  </a:lnTo>
                  <a:close/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331"/>
            <p:cNvSpPr>
              <a:spLocks/>
            </p:cNvSpPr>
            <p:nvPr/>
          </p:nvSpPr>
          <p:spPr bwMode="auto">
            <a:xfrm>
              <a:off x="7425780" y="728019"/>
              <a:ext cx="118415" cy="102969"/>
            </a:xfrm>
            <a:custGeom>
              <a:avLst/>
              <a:gdLst>
                <a:gd name="T0" fmla="*/ 57 w 57"/>
                <a:gd name="T1" fmla="*/ 0 h 50"/>
                <a:gd name="T2" fmla="*/ 57 w 57"/>
                <a:gd name="T3" fmla="*/ 34 h 50"/>
                <a:gd name="T4" fmla="*/ 45 w 57"/>
                <a:gd name="T5" fmla="*/ 50 h 50"/>
                <a:gd name="T6" fmla="*/ 12 w 57"/>
                <a:gd name="T7" fmla="*/ 50 h 50"/>
                <a:gd name="T8" fmla="*/ 0 w 57"/>
                <a:gd name="T9" fmla="*/ 34 h 50"/>
                <a:gd name="T10" fmla="*/ 0 w 57"/>
                <a:gd name="T11" fmla="*/ 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" h="50">
                  <a:moveTo>
                    <a:pt x="57" y="0"/>
                  </a:moveTo>
                  <a:cubicBezTo>
                    <a:pt x="57" y="34"/>
                    <a:pt x="57" y="34"/>
                    <a:pt x="57" y="34"/>
                  </a:cubicBezTo>
                  <a:cubicBezTo>
                    <a:pt x="57" y="41"/>
                    <a:pt x="51" y="50"/>
                    <a:pt x="45" y="50"/>
                  </a:cubicBezTo>
                  <a:cubicBezTo>
                    <a:pt x="12" y="50"/>
                    <a:pt x="12" y="50"/>
                    <a:pt x="12" y="50"/>
                  </a:cubicBezTo>
                  <a:cubicBezTo>
                    <a:pt x="5" y="50"/>
                    <a:pt x="0" y="41"/>
                    <a:pt x="0" y="34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noFill/>
            <a:ln w="381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aphicFrame>
        <p:nvGraphicFramePr>
          <p:cNvPr id="26" name="Таблица 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413782"/>
              </p:ext>
            </p:extLst>
          </p:nvPr>
        </p:nvGraphicFramePr>
        <p:xfrm>
          <a:off x="19394989" y="3"/>
          <a:ext cx="4991394" cy="137175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913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340292">
                <a:tc>
                  <a:txBody>
                    <a:bodyPr/>
                    <a:lstStyle/>
                    <a:p>
                      <a:pPr marL="0" algn="ctr" defTabSz="2438522" rtl="0" eaLnBrk="1" latinLnBrk="0" hangingPunct="1"/>
                      <a:endParaRPr lang="ru-RU" sz="3600" b="1" kern="1200" dirty="0">
                        <a:solidFill>
                          <a:schemeClr val="bg2"/>
                        </a:solidFill>
                        <a:latin typeface="Roboto Medium" charset="0"/>
                        <a:ea typeface="Roboto Medium" charset="0"/>
                        <a:cs typeface="Roboto Medium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21940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3600" b="1" i="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Lite Plan</a:t>
                      </a:r>
                    </a:p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Individuals and small teams</a:t>
                      </a: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02656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50 views</a:t>
                      </a: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02656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Only bug fixes</a:t>
                      </a:r>
                      <a:endParaRPr lang="ru-RU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02656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Free installation service</a:t>
                      </a:r>
                      <a:endParaRPr lang="ru-RU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83415">
                <a:tc>
                  <a:txBody>
                    <a:bodyPr/>
                    <a:lstStyle/>
                    <a:p>
                      <a:pPr marL="0" marR="0" indent="0" algn="ctr" defTabSz="2438522" rtl="0" eaLnBrk="1" fontAlgn="auto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2800" b="0" i="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$</a:t>
                      </a:r>
                      <a:r>
                        <a:rPr lang="en-US" sz="7200" b="0" i="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10</a:t>
                      </a:r>
                      <a:r>
                        <a:rPr lang="en-US" sz="2400" b="0" i="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99</a:t>
                      </a:r>
                      <a:endParaRPr lang="ru-RU" sz="2400" b="0" i="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563971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endParaRPr lang="en-US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endParaRPr lang="en-US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endParaRPr lang="ru-RU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27" name="Скругленный прямоугольник 26"/>
          <p:cNvSpPr/>
          <p:nvPr/>
        </p:nvSpPr>
        <p:spPr>
          <a:xfrm>
            <a:off x="20464070" y="11836694"/>
            <a:ext cx="2853232" cy="926758"/>
          </a:xfrm>
          <a:prstGeom prst="roundRect">
            <a:avLst>
              <a:gd name="adj" fmla="val 18002"/>
            </a:avLst>
          </a:prstGeom>
          <a:solidFill>
            <a:schemeClr val="accent3"/>
          </a:solidFill>
          <a:ln w="508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  <a:spcBef>
                <a:spcPct val="20000"/>
              </a:spcBef>
            </a:pPr>
            <a:r>
              <a:rPr lang="en-US" sz="2400" b="1" spc="600" dirty="0">
                <a:solidFill>
                  <a:schemeClr val="bg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SELECT</a:t>
            </a:r>
            <a:endParaRPr lang="ru-RU" sz="2400" b="1" spc="600" dirty="0">
              <a:solidFill>
                <a:schemeClr val="bg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grpSp>
        <p:nvGrpSpPr>
          <p:cNvPr id="28" name="Группа 27"/>
          <p:cNvGrpSpPr/>
          <p:nvPr/>
        </p:nvGrpSpPr>
        <p:grpSpPr>
          <a:xfrm>
            <a:off x="21244130" y="1314179"/>
            <a:ext cx="1293112" cy="1195026"/>
            <a:chOff x="10999245" y="1615112"/>
            <a:chExt cx="802921" cy="762365"/>
          </a:xfrm>
        </p:grpSpPr>
        <p:sp>
          <p:nvSpPr>
            <p:cNvPr id="29" name="Freeform 1246"/>
            <p:cNvSpPr>
              <a:spLocks/>
            </p:cNvSpPr>
            <p:nvPr/>
          </p:nvSpPr>
          <p:spPr bwMode="auto">
            <a:xfrm>
              <a:off x="10999245" y="1863826"/>
              <a:ext cx="802921" cy="513651"/>
            </a:xfrm>
            <a:custGeom>
              <a:avLst/>
              <a:gdLst>
                <a:gd name="T0" fmla="*/ 131 w 148"/>
                <a:gd name="T1" fmla="*/ 28 h 95"/>
                <a:gd name="T2" fmla="*/ 97 w 148"/>
                <a:gd name="T3" fmla="*/ 0 h 95"/>
                <a:gd name="T4" fmla="*/ 80 w 148"/>
                <a:gd name="T5" fmla="*/ 0 h 95"/>
                <a:gd name="T6" fmla="*/ 75 w 148"/>
                <a:gd name="T7" fmla="*/ 0 h 95"/>
                <a:gd name="T8" fmla="*/ 50 w 148"/>
                <a:gd name="T9" fmla="*/ 0 h 95"/>
                <a:gd name="T10" fmla="*/ 17 w 148"/>
                <a:gd name="T11" fmla="*/ 28 h 95"/>
                <a:gd name="T12" fmla="*/ 48 w 148"/>
                <a:gd name="T13" fmla="*/ 95 h 95"/>
                <a:gd name="T14" fmla="*/ 48 w 148"/>
                <a:gd name="T15" fmla="*/ 95 h 95"/>
                <a:gd name="T16" fmla="*/ 49 w 148"/>
                <a:gd name="T17" fmla="*/ 95 h 95"/>
                <a:gd name="T18" fmla="*/ 99 w 148"/>
                <a:gd name="T19" fmla="*/ 95 h 95"/>
                <a:gd name="T20" fmla="*/ 99 w 148"/>
                <a:gd name="T21" fmla="*/ 95 h 95"/>
                <a:gd name="T22" fmla="*/ 99 w 148"/>
                <a:gd name="T23" fmla="*/ 95 h 95"/>
                <a:gd name="T24" fmla="*/ 131 w 148"/>
                <a:gd name="T25" fmla="*/ 28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48" h="95">
                  <a:moveTo>
                    <a:pt x="131" y="28"/>
                  </a:moveTo>
                  <a:cubicBezTo>
                    <a:pt x="117" y="1"/>
                    <a:pt x="97" y="0"/>
                    <a:pt x="97" y="0"/>
                  </a:cubicBezTo>
                  <a:cubicBezTo>
                    <a:pt x="80" y="0"/>
                    <a:pt x="80" y="0"/>
                    <a:pt x="80" y="0"/>
                  </a:cubicBezTo>
                  <a:cubicBezTo>
                    <a:pt x="75" y="0"/>
                    <a:pt x="75" y="0"/>
                    <a:pt x="75" y="0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0" y="0"/>
                    <a:pt x="31" y="1"/>
                    <a:pt x="17" y="28"/>
                  </a:cubicBezTo>
                  <a:cubicBezTo>
                    <a:pt x="2" y="55"/>
                    <a:pt x="0" y="95"/>
                    <a:pt x="48" y="95"/>
                  </a:cubicBezTo>
                  <a:cubicBezTo>
                    <a:pt x="48" y="95"/>
                    <a:pt x="48" y="95"/>
                    <a:pt x="48" y="95"/>
                  </a:cubicBezTo>
                  <a:cubicBezTo>
                    <a:pt x="49" y="95"/>
                    <a:pt x="49" y="95"/>
                    <a:pt x="49" y="95"/>
                  </a:cubicBezTo>
                  <a:cubicBezTo>
                    <a:pt x="50" y="95"/>
                    <a:pt x="65" y="95"/>
                    <a:pt x="99" y="95"/>
                  </a:cubicBezTo>
                  <a:cubicBezTo>
                    <a:pt x="99" y="95"/>
                    <a:pt x="99" y="95"/>
                    <a:pt x="99" y="95"/>
                  </a:cubicBezTo>
                  <a:cubicBezTo>
                    <a:pt x="99" y="95"/>
                    <a:pt x="99" y="95"/>
                    <a:pt x="99" y="95"/>
                  </a:cubicBezTo>
                  <a:cubicBezTo>
                    <a:pt x="148" y="95"/>
                    <a:pt x="146" y="55"/>
                    <a:pt x="131" y="28"/>
                  </a:cubicBezTo>
                  <a:close/>
                </a:path>
              </a:pathLst>
            </a:custGeom>
            <a:noFill/>
            <a:ln w="38100" cap="rnd">
              <a:solidFill>
                <a:schemeClr val="tx2">
                  <a:lumMod val="50000"/>
                  <a:lumOff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247"/>
            <p:cNvSpPr>
              <a:spLocks/>
            </p:cNvSpPr>
            <p:nvPr/>
          </p:nvSpPr>
          <p:spPr bwMode="auto">
            <a:xfrm>
              <a:off x="11037094" y="1793537"/>
              <a:ext cx="727223" cy="210868"/>
            </a:xfrm>
            <a:custGeom>
              <a:avLst/>
              <a:gdLst>
                <a:gd name="T0" fmla="*/ 123 w 134"/>
                <a:gd name="T1" fmla="*/ 39 h 39"/>
                <a:gd name="T2" fmla="*/ 134 w 134"/>
                <a:gd name="T3" fmla="*/ 32 h 39"/>
                <a:gd name="T4" fmla="*/ 91 w 134"/>
                <a:gd name="T5" fmla="*/ 0 h 39"/>
                <a:gd name="T6" fmla="*/ 43 w 134"/>
                <a:gd name="T7" fmla="*/ 0 h 39"/>
                <a:gd name="T8" fmla="*/ 0 w 134"/>
                <a:gd name="T9" fmla="*/ 32 h 39"/>
                <a:gd name="T10" fmla="*/ 11 w 134"/>
                <a:gd name="T11" fmla="*/ 39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4" h="39">
                  <a:moveTo>
                    <a:pt x="123" y="39"/>
                  </a:moveTo>
                  <a:cubicBezTo>
                    <a:pt x="134" y="32"/>
                    <a:pt x="134" y="32"/>
                    <a:pt x="134" y="32"/>
                  </a:cubicBezTo>
                  <a:cubicBezTo>
                    <a:pt x="117" y="2"/>
                    <a:pt x="94" y="0"/>
                    <a:pt x="91" y="0"/>
                  </a:cubicBezTo>
                  <a:cubicBezTo>
                    <a:pt x="91" y="0"/>
                    <a:pt x="43" y="0"/>
                    <a:pt x="43" y="0"/>
                  </a:cubicBezTo>
                  <a:cubicBezTo>
                    <a:pt x="40" y="0"/>
                    <a:pt x="17" y="2"/>
                    <a:pt x="0" y="32"/>
                  </a:cubicBezTo>
                  <a:cubicBezTo>
                    <a:pt x="11" y="39"/>
                    <a:pt x="11" y="39"/>
                    <a:pt x="11" y="39"/>
                  </a:cubicBezTo>
                </a:path>
              </a:pathLst>
            </a:custGeom>
            <a:noFill/>
            <a:ln w="38100" cap="rnd">
              <a:solidFill>
                <a:schemeClr val="tx2">
                  <a:lumMod val="50000"/>
                  <a:lumOff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Oval 1248"/>
            <p:cNvSpPr>
              <a:spLocks noChangeArrowheads="1"/>
            </p:cNvSpPr>
            <p:nvPr/>
          </p:nvSpPr>
          <p:spPr bwMode="auto">
            <a:xfrm>
              <a:off x="11304732" y="1615112"/>
              <a:ext cx="97324" cy="97324"/>
            </a:xfrm>
            <a:prstGeom prst="ellipse">
              <a:avLst/>
            </a:prstGeom>
            <a:noFill/>
            <a:ln w="38100" cap="rnd">
              <a:solidFill>
                <a:schemeClr val="tx2">
                  <a:lumMod val="50000"/>
                  <a:lumOff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Oval 1249"/>
            <p:cNvSpPr>
              <a:spLocks noChangeArrowheads="1"/>
            </p:cNvSpPr>
            <p:nvPr/>
          </p:nvSpPr>
          <p:spPr bwMode="auto">
            <a:xfrm>
              <a:off x="11402056" y="1615112"/>
              <a:ext cx="97324" cy="97324"/>
            </a:xfrm>
            <a:prstGeom prst="ellipse">
              <a:avLst/>
            </a:prstGeom>
            <a:noFill/>
            <a:ln w="38100" cap="rnd">
              <a:solidFill>
                <a:schemeClr val="tx2">
                  <a:lumMod val="50000"/>
                  <a:lumOff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Line 1250"/>
            <p:cNvSpPr>
              <a:spLocks noChangeShapeType="1"/>
            </p:cNvSpPr>
            <p:nvPr/>
          </p:nvSpPr>
          <p:spPr bwMode="auto">
            <a:xfrm>
              <a:off x="11450717" y="1712436"/>
              <a:ext cx="37849" cy="64883"/>
            </a:xfrm>
            <a:prstGeom prst="line">
              <a:avLst/>
            </a:prstGeom>
            <a:noFill/>
            <a:ln w="38100" cap="rnd">
              <a:solidFill>
                <a:schemeClr val="tx2">
                  <a:lumMod val="50000"/>
                  <a:lumOff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noFill/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Line 1251"/>
            <p:cNvSpPr>
              <a:spLocks noChangeShapeType="1"/>
            </p:cNvSpPr>
            <p:nvPr/>
          </p:nvSpPr>
          <p:spPr bwMode="auto">
            <a:xfrm flipH="1">
              <a:off x="11315547" y="1712436"/>
              <a:ext cx="37849" cy="64883"/>
            </a:xfrm>
            <a:prstGeom prst="line">
              <a:avLst/>
            </a:prstGeom>
            <a:noFill/>
            <a:ln w="38100" cap="rnd">
              <a:solidFill>
                <a:schemeClr val="tx2">
                  <a:lumMod val="50000"/>
                  <a:lumOff val="50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noFill/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aphicFrame>
        <p:nvGraphicFramePr>
          <p:cNvPr id="35" name="Таблица 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69823830"/>
              </p:ext>
            </p:extLst>
          </p:nvPr>
        </p:nvGraphicFramePr>
        <p:xfrm>
          <a:off x="14403594" y="-2"/>
          <a:ext cx="4991394" cy="137175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913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340291">
                <a:tc>
                  <a:txBody>
                    <a:bodyPr/>
                    <a:lstStyle/>
                    <a:p>
                      <a:pPr algn="ctr"/>
                      <a:endParaRPr lang="ru-RU" sz="3600" kern="1200" dirty="0">
                        <a:solidFill>
                          <a:schemeClr val="bg2"/>
                        </a:solidFill>
                        <a:latin typeface="Roboto Medium" charset="0"/>
                        <a:ea typeface="Roboto Medium" charset="0"/>
                        <a:cs typeface="Roboto Medium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21940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3600" b="1" i="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Economy Plan</a:t>
                      </a:r>
                    </a:p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Individuals and small teams</a:t>
                      </a: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02656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50 views</a:t>
                      </a: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02656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Only bug fixes</a:t>
                      </a:r>
                      <a:endParaRPr lang="ru-RU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02656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US" sz="240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Free installation service</a:t>
                      </a:r>
                      <a:endParaRPr lang="ru-RU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83415">
                <a:tc>
                  <a:txBody>
                    <a:bodyPr/>
                    <a:lstStyle/>
                    <a:p>
                      <a:pPr marL="0" marR="0" indent="0" algn="ctr" defTabSz="2438522" rtl="0" eaLnBrk="1" fontAlgn="auto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2800" b="0" i="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$</a:t>
                      </a:r>
                      <a:r>
                        <a:rPr lang="en-US" sz="7200" b="0" i="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10</a:t>
                      </a:r>
                      <a:r>
                        <a:rPr lang="en-US" sz="2400" b="0" i="0" kern="1200" dirty="0">
                          <a:solidFill>
                            <a:schemeClr val="tx2"/>
                          </a:solidFill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99</a:t>
                      </a:r>
                      <a:endParaRPr lang="ru-RU" sz="2400" b="0" i="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563971">
                <a:tc>
                  <a:txBody>
                    <a:bodyPr/>
                    <a:lstStyle/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endParaRPr lang="en-US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endParaRPr lang="en-US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  <a:p>
                      <a:pPr marL="0" indent="0" algn="ctr" defTabSz="2438522" rtl="0" eaLnBrk="1" latinLnBrk="0" hangingPunct="1">
                        <a:lnSpc>
                          <a:spcPct val="150000"/>
                        </a:lnSpc>
                        <a:spcBef>
                          <a:spcPct val="20000"/>
                        </a:spcBef>
                        <a:buFont typeface="Arial" panose="020B0604020202020204" pitchFamily="34" charset="0"/>
                        <a:buNone/>
                      </a:pPr>
                      <a:endParaRPr lang="ru-RU" sz="2400" kern="1200" dirty="0">
                        <a:solidFill>
                          <a:schemeClr val="tx2"/>
                        </a:solidFill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91441" marR="91441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2">
                        <a:lumMod val="10000"/>
                        <a:lumOff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36" name="Скругленный прямоугольник 35"/>
          <p:cNvSpPr/>
          <p:nvPr/>
        </p:nvSpPr>
        <p:spPr>
          <a:xfrm>
            <a:off x="15472675" y="11836694"/>
            <a:ext cx="2853232" cy="926758"/>
          </a:xfrm>
          <a:prstGeom prst="roundRect">
            <a:avLst>
              <a:gd name="adj" fmla="val 18002"/>
            </a:avLst>
          </a:prstGeom>
          <a:solidFill>
            <a:schemeClr val="accent2"/>
          </a:solidFill>
          <a:ln w="508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  <a:spcBef>
                <a:spcPct val="20000"/>
              </a:spcBef>
            </a:pPr>
            <a:r>
              <a:rPr lang="en-US" sz="2400" b="1" spc="600" dirty="0">
                <a:solidFill>
                  <a:schemeClr val="bg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SELECT</a:t>
            </a:r>
            <a:endParaRPr lang="ru-RU" sz="2400" b="1" spc="600" dirty="0">
              <a:solidFill>
                <a:schemeClr val="bg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grpSp>
        <p:nvGrpSpPr>
          <p:cNvPr id="37" name="Группа 36"/>
          <p:cNvGrpSpPr/>
          <p:nvPr/>
        </p:nvGrpSpPr>
        <p:grpSpPr>
          <a:xfrm>
            <a:off x="16190431" y="1410875"/>
            <a:ext cx="1417720" cy="1001637"/>
            <a:chOff x="2469873" y="573565"/>
            <a:chExt cx="405699" cy="294492"/>
          </a:xfrm>
        </p:grpSpPr>
        <p:sp>
          <p:nvSpPr>
            <p:cNvPr id="38" name="Freeform 1252"/>
            <p:cNvSpPr>
              <a:spLocks/>
            </p:cNvSpPr>
            <p:nvPr/>
          </p:nvSpPr>
          <p:spPr bwMode="auto">
            <a:xfrm>
              <a:off x="2519298" y="573565"/>
              <a:ext cx="337739" cy="263601"/>
            </a:xfrm>
            <a:custGeom>
              <a:avLst/>
              <a:gdLst>
                <a:gd name="T0" fmla="*/ 0 w 164"/>
                <a:gd name="T1" fmla="*/ 82 h 128"/>
                <a:gd name="T2" fmla="*/ 71 w 164"/>
                <a:gd name="T3" fmla="*/ 128 h 128"/>
                <a:gd name="T4" fmla="*/ 142 w 164"/>
                <a:gd name="T5" fmla="*/ 42 h 128"/>
                <a:gd name="T6" fmla="*/ 43 w 164"/>
                <a:gd name="T7" fmla="*/ 10 h 128"/>
                <a:gd name="T8" fmla="*/ 17 w 164"/>
                <a:gd name="T9" fmla="*/ 2 h 128"/>
                <a:gd name="T10" fmla="*/ 17 w 164"/>
                <a:gd name="T11" fmla="*/ 22 h 128"/>
                <a:gd name="T12" fmla="*/ 0 w 164"/>
                <a:gd name="T13" fmla="*/ 4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4" h="128">
                  <a:moveTo>
                    <a:pt x="0" y="82"/>
                  </a:moveTo>
                  <a:cubicBezTo>
                    <a:pt x="0" y="82"/>
                    <a:pt x="10" y="128"/>
                    <a:pt x="71" y="128"/>
                  </a:cubicBezTo>
                  <a:cubicBezTo>
                    <a:pt x="132" y="128"/>
                    <a:pt x="164" y="84"/>
                    <a:pt x="142" y="42"/>
                  </a:cubicBezTo>
                  <a:cubicBezTo>
                    <a:pt x="121" y="0"/>
                    <a:pt x="62" y="4"/>
                    <a:pt x="43" y="10"/>
                  </a:cubicBezTo>
                  <a:cubicBezTo>
                    <a:pt x="32" y="5"/>
                    <a:pt x="17" y="2"/>
                    <a:pt x="17" y="2"/>
                  </a:cubicBezTo>
                  <a:cubicBezTo>
                    <a:pt x="17" y="22"/>
                    <a:pt x="17" y="22"/>
                    <a:pt x="17" y="22"/>
                  </a:cubicBezTo>
                  <a:cubicBezTo>
                    <a:pt x="0" y="44"/>
                    <a:pt x="0" y="44"/>
                    <a:pt x="0" y="44"/>
                  </a:cubicBezTo>
                </a:path>
              </a:pathLst>
            </a:custGeom>
            <a:noFill/>
            <a:ln w="38100" cap="rnd">
              <a:solidFill>
                <a:schemeClr val="tx2">
                  <a:lumMod val="75000"/>
                  <a:lumOff val="2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253"/>
            <p:cNvSpPr>
              <a:spLocks/>
            </p:cNvSpPr>
            <p:nvPr/>
          </p:nvSpPr>
          <p:spPr bwMode="auto">
            <a:xfrm>
              <a:off x="2828206" y="653881"/>
              <a:ext cx="47366" cy="53544"/>
            </a:xfrm>
            <a:custGeom>
              <a:avLst/>
              <a:gdLst>
                <a:gd name="T0" fmla="*/ 0 w 23"/>
                <a:gd name="T1" fmla="*/ 26 h 26"/>
                <a:gd name="T2" fmla="*/ 19 w 23"/>
                <a:gd name="T3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3" h="26">
                  <a:moveTo>
                    <a:pt x="0" y="26"/>
                  </a:moveTo>
                  <a:cubicBezTo>
                    <a:pt x="0" y="26"/>
                    <a:pt x="23" y="26"/>
                    <a:pt x="19" y="0"/>
                  </a:cubicBezTo>
                </a:path>
              </a:pathLst>
            </a:custGeom>
            <a:noFill/>
            <a:ln w="38100" cap="rnd">
              <a:solidFill>
                <a:schemeClr val="tx2">
                  <a:lumMod val="75000"/>
                  <a:lumOff val="2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Oval 1254"/>
            <p:cNvSpPr>
              <a:spLocks noChangeArrowheads="1"/>
            </p:cNvSpPr>
            <p:nvPr/>
          </p:nvSpPr>
          <p:spPr bwMode="auto">
            <a:xfrm>
              <a:off x="2558426" y="639465"/>
              <a:ext cx="35010" cy="37069"/>
            </a:xfrm>
            <a:prstGeom prst="ellipse">
              <a:avLst/>
            </a:prstGeom>
            <a:noFill/>
            <a:ln w="38100" cap="rnd">
              <a:solidFill>
                <a:schemeClr val="tx2">
                  <a:lumMod val="75000"/>
                  <a:lumOff val="2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Line 1255"/>
            <p:cNvSpPr>
              <a:spLocks noChangeShapeType="1"/>
            </p:cNvSpPr>
            <p:nvPr/>
          </p:nvSpPr>
          <p:spPr bwMode="auto">
            <a:xfrm flipH="1">
              <a:off x="2488407" y="664178"/>
              <a:ext cx="30891" cy="0"/>
            </a:xfrm>
            <a:prstGeom prst="line">
              <a:avLst/>
            </a:prstGeom>
            <a:noFill/>
            <a:ln w="38100" cap="rnd">
              <a:solidFill>
                <a:schemeClr val="tx2">
                  <a:lumMod val="75000"/>
                  <a:lumOff val="2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noFill/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Line 1256"/>
            <p:cNvSpPr>
              <a:spLocks noChangeShapeType="1"/>
            </p:cNvSpPr>
            <p:nvPr/>
          </p:nvSpPr>
          <p:spPr bwMode="auto">
            <a:xfrm>
              <a:off x="2488407" y="742434"/>
              <a:ext cx="30891" cy="0"/>
            </a:xfrm>
            <a:prstGeom prst="line">
              <a:avLst/>
            </a:prstGeom>
            <a:noFill/>
            <a:ln w="38100" cap="rnd">
              <a:solidFill>
                <a:schemeClr val="tx2">
                  <a:lumMod val="75000"/>
                  <a:lumOff val="2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noFill/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257"/>
            <p:cNvSpPr>
              <a:spLocks/>
            </p:cNvSpPr>
            <p:nvPr/>
          </p:nvSpPr>
          <p:spPr bwMode="auto">
            <a:xfrm>
              <a:off x="2585198" y="820691"/>
              <a:ext cx="45306" cy="47366"/>
            </a:xfrm>
            <a:custGeom>
              <a:avLst/>
              <a:gdLst>
                <a:gd name="T0" fmla="*/ 22 w 22"/>
                <a:gd name="T1" fmla="*/ 9 h 23"/>
                <a:gd name="T2" fmla="*/ 22 w 22"/>
                <a:gd name="T3" fmla="*/ 19 h 23"/>
                <a:gd name="T4" fmla="*/ 18 w 22"/>
                <a:gd name="T5" fmla="*/ 23 h 23"/>
                <a:gd name="T6" fmla="*/ 4 w 22"/>
                <a:gd name="T7" fmla="*/ 23 h 23"/>
                <a:gd name="T8" fmla="*/ 0 w 22"/>
                <a:gd name="T9" fmla="*/ 19 h 23"/>
                <a:gd name="T10" fmla="*/ 0 w 22"/>
                <a:gd name="T11" fmla="*/ 0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" h="23">
                  <a:moveTo>
                    <a:pt x="22" y="9"/>
                  </a:moveTo>
                  <a:cubicBezTo>
                    <a:pt x="22" y="19"/>
                    <a:pt x="22" y="19"/>
                    <a:pt x="22" y="19"/>
                  </a:cubicBezTo>
                  <a:cubicBezTo>
                    <a:pt x="22" y="21"/>
                    <a:pt x="20" y="23"/>
                    <a:pt x="18" y="23"/>
                  </a:cubicBezTo>
                  <a:cubicBezTo>
                    <a:pt x="4" y="23"/>
                    <a:pt x="4" y="23"/>
                    <a:pt x="4" y="23"/>
                  </a:cubicBezTo>
                  <a:cubicBezTo>
                    <a:pt x="2" y="23"/>
                    <a:pt x="0" y="21"/>
                    <a:pt x="0" y="19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noFill/>
            <a:ln w="38100" cap="rnd">
              <a:solidFill>
                <a:schemeClr val="tx2">
                  <a:lumMod val="75000"/>
                  <a:lumOff val="2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258"/>
            <p:cNvSpPr>
              <a:spLocks/>
            </p:cNvSpPr>
            <p:nvPr/>
          </p:nvSpPr>
          <p:spPr bwMode="auto">
            <a:xfrm>
              <a:off x="2692286" y="826869"/>
              <a:ext cx="45306" cy="41188"/>
            </a:xfrm>
            <a:custGeom>
              <a:avLst/>
              <a:gdLst>
                <a:gd name="T0" fmla="*/ 22 w 22"/>
                <a:gd name="T1" fmla="*/ 0 h 20"/>
                <a:gd name="T2" fmla="*/ 22 w 22"/>
                <a:gd name="T3" fmla="*/ 16 h 20"/>
                <a:gd name="T4" fmla="*/ 19 w 22"/>
                <a:gd name="T5" fmla="*/ 20 h 20"/>
                <a:gd name="T6" fmla="*/ 4 w 22"/>
                <a:gd name="T7" fmla="*/ 20 h 20"/>
                <a:gd name="T8" fmla="*/ 0 w 22"/>
                <a:gd name="T9" fmla="*/ 16 h 20"/>
                <a:gd name="T10" fmla="*/ 0 w 22"/>
                <a:gd name="T11" fmla="*/ 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" h="20">
                  <a:moveTo>
                    <a:pt x="22" y="0"/>
                  </a:moveTo>
                  <a:cubicBezTo>
                    <a:pt x="22" y="16"/>
                    <a:pt x="22" y="16"/>
                    <a:pt x="22" y="16"/>
                  </a:cubicBezTo>
                  <a:cubicBezTo>
                    <a:pt x="22" y="18"/>
                    <a:pt x="20" y="20"/>
                    <a:pt x="19" y="20"/>
                  </a:cubicBezTo>
                  <a:cubicBezTo>
                    <a:pt x="4" y="20"/>
                    <a:pt x="4" y="20"/>
                    <a:pt x="4" y="20"/>
                  </a:cubicBezTo>
                  <a:cubicBezTo>
                    <a:pt x="2" y="20"/>
                    <a:pt x="0" y="18"/>
                    <a:pt x="0" y="16"/>
                  </a:cubicBezTo>
                  <a:cubicBezTo>
                    <a:pt x="0" y="6"/>
                    <a:pt x="0" y="6"/>
                    <a:pt x="0" y="6"/>
                  </a:cubicBezTo>
                </a:path>
              </a:pathLst>
            </a:custGeom>
            <a:noFill/>
            <a:ln w="38100" cap="rnd">
              <a:solidFill>
                <a:schemeClr val="tx2">
                  <a:lumMod val="75000"/>
                  <a:lumOff val="2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Oval 1259"/>
            <p:cNvSpPr>
              <a:spLocks noChangeArrowheads="1"/>
            </p:cNvSpPr>
            <p:nvPr/>
          </p:nvSpPr>
          <p:spPr bwMode="auto">
            <a:xfrm>
              <a:off x="2469873" y="664178"/>
              <a:ext cx="35010" cy="78257"/>
            </a:xfrm>
            <a:prstGeom prst="ellipse">
              <a:avLst/>
            </a:prstGeom>
            <a:noFill/>
            <a:ln w="38100" cap="rnd">
              <a:solidFill>
                <a:schemeClr val="tx2">
                  <a:lumMod val="75000"/>
                  <a:lumOff val="2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1260"/>
            <p:cNvSpPr>
              <a:spLocks/>
            </p:cNvSpPr>
            <p:nvPr/>
          </p:nvSpPr>
          <p:spPr bwMode="auto">
            <a:xfrm>
              <a:off x="2657277" y="606515"/>
              <a:ext cx="111207" cy="41188"/>
            </a:xfrm>
            <a:custGeom>
              <a:avLst/>
              <a:gdLst>
                <a:gd name="T0" fmla="*/ 0 w 54"/>
                <a:gd name="T1" fmla="*/ 4 h 20"/>
                <a:gd name="T2" fmla="*/ 54 w 54"/>
                <a:gd name="T3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54" h="20">
                  <a:moveTo>
                    <a:pt x="0" y="4"/>
                  </a:moveTo>
                  <a:cubicBezTo>
                    <a:pt x="0" y="4"/>
                    <a:pt x="32" y="0"/>
                    <a:pt x="54" y="20"/>
                  </a:cubicBezTo>
                </a:path>
              </a:pathLst>
            </a:custGeom>
            <a:noFill/>
            <a:ln w="38100" cap="rnd">
              <a:solidFill>
                <a:schemeClr val="tx2">
                  <a:lumMod val="75000"/>
                  <a:lumOff val="2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1" tIns="45720" rIns="91441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2" name="Заголовок 2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/>
              <a:t>PRICING</a:t>
            </a:r>
            <a:br>
              <a:rPr lang="en-US" dirty="0"/>
            </a:br>
            <a:r>
              <a:rPr lang="en-US" dirty="0"/>
              <a:t>PLAN</a:t>
            </a:r>
            <a:endParaRPr lang="ru-RU" dirty="0"/>
          </a:p>
        </p:txBody>
      </p:sp>
      <p:sp>
        <p:nvSpPr>
          <p:cNvPr id="51" name="Текст 8"/>
          <p:cNvSpPr>
            <a:spLocks noGrp="1"/>
          </p:cNvSpPr>
          <p:nvPr>
            <p:ph type="body" sz="quarter" idx="21"/>
          </p:nvPr>
        </p:nvSpPr>
        <p:spPr>
          <a:xfrm>
            <a:off x="1601920" y="4050482"/>
            <a:ext cx="6631227" cy="2448272"/>
          </a:xfrm>
          <a:prstGeom prst="rect">
            <a:avLst/>
          </a:prstGeom>
        </p:spPr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en-US" sz="2600" dirty="0">
                <a:solidFill>
                  <a:schemeClr val="tx2">
                    <a:lumMod val="90000"/>
                    <a:lumOff val="10000"/>
                  </a:schemeClr>
                </a:solidFill>
              </a:rPr>
              <a:t>Lorem Ipsum has been the industry's standard dummy text ever since the 1500s, when an unknown</a:t>
            </a:r>
            <a:endParaRPr lang="ru-RU" sz="2600" dirty="0">
              <a:solidFill>
                <a:schemeClr val="tx2">
                  <a:lumMod val="90000"/>
                  <a:lumOff val="10000"/>
                </a:schemeClr>
              </a:solidFill>
            </a:endParaRPr>
          </a:p>
        </p:txBody>
      </p:sp>
      <p:grpSp>
        <p:nvGrpSpPr>
          <p:cNvPr id="52" name="Группа 51"/>
          <p:cNvGrpSpPr/>
          <p:nvPr/>
        </p:nvGrpSpPr>
        <p:grpSpPr>
          <a:xfrm>
            <a:off x="1536403" y="6670514"/>
            <a:ext cx="5867891" cy="4076712"/>
            <a:chOff x="1608495" y="7650882"/>
            <a:chExt cx="5867891" cy="4076712"/>
          </a:xfrm>
        </p:grpSpPr>
        <p:sp>
          <p:nvSpPr>
            <p:cNvPr id="53" name="Текст 2"/>
            <p:cNvSpPr txBox="1">
              <a:spLocks/>
            </p:cNvSpPr>
            <p:nvPr/>
          </p:nvSpPr>
          <p:spPr>
            <a:xfrm>
              <a:off x="2984657" y="7650882"/>
              <a:ext cx="4491729" cy="1916472"/>
            </a:xfrm>
            <a:prstGeom prst="rect">
              <a:avLst/>
            </a:prstGeom>
          </p:spPr>
          <p:txBody>
            <a:bodyPr/>
            <a:lstStyle>
              <a:lvl1pPr marL="914446" indent="-914446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100" b="0" i="0" kern="1200" baseline="0" dirty="0">
                  <a:solidFill>
                    <a:schemeClr val="tx2">
                      <a:lumMod val="75000"/>
                      <a:lumOff val="25000"/>
                    </a:schemeClr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299" indent="-762038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152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413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674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5935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196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457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3718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800" b="1" dirty="0">
                  <a:solidFill>
                    <a:schemeClr val="accent1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Description here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tx2">
                      <a:lumMod val="60000"/>
                      <a:lumOff val="40000"/>
                    </a:schemeClr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Our mission is delivering creative solution</a:t>
              </a:r>
              <a:endParaRPr lang="ru-RU" sz="2400" dirty="0">
                <a:solidFill>
                  <a:schemeClr val="tx2">
                    <a:lumMod val="60000"/>
                    <a:lumOff val="40000"/>
                  </a:schemeClr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  <p:grpSp>
          <p:nvGrpSpPr>
            <p:cNvPr id="54" name="Группа 53"/>
            <p:cNvGrpSpPr/>
            <p:nvPr/>
          </p:nvGrpSpPr>
          <p:grpSpPr>
            <a:xfrm>
              <a:off x="1636102" y="7909289"/>
              <a:ext cx="802920" cy="802920"/>
              <a:chOff x="3337904" y="2645306"/>
              <a:chExt cx="278017" cy="278017"/>
            </a:xfrm>
          </p:grpSpPr>
          <p:sp>
            <p:nvSpPr>
              <p:cNvPr id="59" name="Oval 1747"/>
              <p:cNvSpPr>
                <a:spLocks noChangeArrowheads="1"/>
              </p:cNvSpPr>
              <p:nvPr/>
            </p:nvSpPr>
            <p:spPr bwMode="auto">
              <a:xfrm>
                <a:off x="3337904" y="2645306"/>
                <a:ext cx="278017" cy="278017"/>
              </a:xfrm>
              <a:prstGeom prst="ellipse">
                <a:avLst/>
              </a:prstGeom>
              <a:noFill/>
              <a:ln w="38100" cap="rnd">
                <a:solidFill>
                  <a:schemeClr val="accent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Oval 1748"/>
              <p:cNvSpPr>
                <a:spLocks noChangeArrowheads="1"/>
              </p:cNvSpPr>
              <p:nvPr/>
            </p:nvSpPr>
            <p:spPr bwMode="auto">
              <a:xfrm>
                <a:off x="3395567" y="2645306"/>
                <a:ext cx="162691" cy="278017"/>
              </a:xfrm>
              <a:prstGeom prst="ellipse">
                <a:avLst/>
              </a:prstGeom>
              <a:noFill/>
              <a:ln w="38100" cap="rnd">
                <a:solidFill>
                  <a:schemeClr val="accent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1" name="Line 1749"/>
              <p:cNvSpPr>
                <a:spLocks noChangeShapeType="1"/>
              </p:cNvSpPr>
              <p:nvPr/>
            </p:nvSpPr>
            <p:spPr bwMode="auto">
              <a:xfrm>
                <a:off x="3475883" y="2647366"/>
                <a:ext cx="0" cy="271839"/>
              </a:xfrm>
              <a:prstGeom prst="line">
                <a:avLst/>
              </a:prstGeom>
              <a:noFill/>
              <a:ln w="38100" cap="rnd">
                <a:solidFill>
                  <a:schemeClr val="accent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4" name="Line 1750"/>
              <p:cNvSpPr>
                <a:spLocks noChangeShapeType="1"/>
              </p:cNvSpPr>
              <p:nvPr/>
            </p:nvSpPr>
            <p:spPr bwMode="auto">
              <a:xfrm>
                <a:off x="3342023" y="2783285"/>
                <a:ext cx="267720" cy="0"/>
              </a:xfrm>
              <a:prstGeom prst="line">
                <a:avLst/>
              </a:prstGeom>
              <a:noFill/>
              <a:ln w="38100" cap="rnd">
                <a:solidFill>
                  <a:schemeClr val="accent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5" name="Freeform 1751"/>
              <p:cNvSpPr>
                <a:spLocks/>
              </p:cNvSpPr>
              <p:nvPr/>
            </p:nvSpPr>
            <p:spPr bwMode="auto">
              <a:xfrm>
                <a:off x="3366736" y="2645306"/>
                <a:ext cx="220354" cy="86494"/>
              </a:xfrm>
              <a:custGeom>
                <a:avLst/>
                <a:gdLst>
                  <a:gd name="T0" fmla="*/ 0 w 107"/>
                  <a:gd name="T1" fmla="*/ 26 h 42"/>
                  <a:gd name="T2" fmla="*/ 53 w 107"/>
                  <a:gd name="T3" fmla="*/ 42 h 42"/>
                  <a:gd name="T4" fmla="*/ 107 w 107"/>
                  <a:gd name="T5" fmla="*/ 26 h 42"/>
                  <a:gd name="T6" fmla="*/ 53 w 107"/>
                  <a:gd name="T7" fmla="*/ 0 h 42"/>
                  <a:gd name="T8" fmla="*/ 0 w 107"/>
                  <a:gd name="T9" fmla="*/ 26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7" h="42">
                    <a:moveTo>
                      <a:pt x="0" y="26"/>
                    </a:moveTo>
                    <a:cubicBezTo>
                      <a:pt x="12" y="36"/>
                      <a:pt x="32" y="42"/>
                      <a:pt x="53" y="42"/>
                    </a:cubicBezTo>
                    <a:cubicBezTo>
                      <a:pt x="75" y="42"/>
                      <a:pt x="94" y="36"/>
                      <a:pt x="107" y="26"/>
                    </a:cubicBezTo>
                    <a:cubicBezTo>
                      <a:pt x="94" y="10"/>
                      <a:pt x="75" y="0"/>
                      <a:pt x="53" y="0"/>
                    </a:cubicBezTo>
                    <a:cubicBezTo>
                      <a:pt x="32" y="0"/>
                      <a:pt x="12" y="10"/>
                      <a:pt x="0" y="26"/>
                    </a:cubicBezTo>
                    <a:close/>
                  </a:path>
                </a:pathLst>
              </a:custGeom>
              <a:noFill/>
              <a:ln w="38100" cap="rnd">
                <a:solidFill>
                  <a:schemeClr val="accent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1752"/>
              <p:cNvSpPr>
                <a:spLocks/>
              </p:cNvSpPr>
              <p:nvPr/>
            </p:nvSpPr>
            <p:spPr bwMode="auto">
              <a:xfrm>
                <a:off x="3366736" y="2836829"/>
                <a:ext cx="220354" cy="86494"/>
              </a:xfrm>
              <a:custGeom>
                <a:avLst/>
                <a:gdLst>
                  <a:gd name="T0" fmla="*/ 107 w 107"/>
                  <a:gd name="T1" fmla="*/ 15 h 42"/>
                  <a:gd name="T2" fmla="*/ 53 w 107"/>
                  <a:gd name="T3" fmla="*/ 0 h 42"/>
                  <a:gd name="T4" fmla="*/ 0 w 107"/>
                  <a:gd name="T5" fmla="*/ 15 h 42"/>
                  <a:gd name="T6" fmla="*/ 53 w 107"/>
                  <a:gd name="T7" fmla="*/ 42 h 42"/>
                  <a:gd name="T8" fmla="*/ 107 w 107"/>
                  <a:gd name="T9" fmla="*/ 15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7" h="42">
                    <a:moveTo>
                      <a:pt x="107" y="15"/>
                    </a:moveTo>
                    <a:cubicBezTo>
                      <a:pt x="94" y="6"/>
                      <a:pt x="75" y="0"/>
                      <a:pt x="53" y="0"/>
                    </a:cubicBezTo>
                    <a:cubicBezTo>
                      <a:pt x="32" y="0"/>
                      <a:pt x="12" y="6"/>
                      <a:pt x="0" y="15"/>
                    </a:cubicBezTo>
                    <a:cubicBezTo>
                      <a:pt x="12" y="31"/>
                      <a:pt x="32" y="42"/>
                      <a:pt x="53" y="42"/>
                    </a:cubicBezTo>
                    <a:cubicBezTo>
                      <a:pt x="75" y="42"/>
                      <a:pt x="94" y="31"/>
                      <a:pt x="107" y="15"/>
                    </a:cubicBezTo>
                    <a:close/>
                  </a:path>
                </a:pathLst>
              </a:custGeom>
              <a:noFill/>
              <a:ln w="38100" cap="rnd">
                <a:solidFill>
                  <a:schemeClr val="accent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5" name="Группа 54"/>
            <p:cNvGrpSpPr/>
            <p:nvPr/>
          </p:nvGrpSpPr>
          <p:grpSpPr>
            <a:xfrm>
              <a:off x="1608495" y="10059956"/>
              <a:ext cx="841579" cy="838605"/>
              <a:chOff x="8052863" y="1251103"/>
              <a:chExt cx="291403" cy="290373"/>
            </a:xfrm>
          </p:grpSpPr>
          <p:sp>
            <p:nvSpPr>
              <p:cNvPr id="57" name="Freeform 532"/>
              <p:cNvSpPr>
                <a:spLocks noEditPoints="1"/>
              </p:cNvSpPr>
              <p:nvPr/>
            </p:nvSpPr>
            <p:spPr bwMode="auto">
              <a:xfrm>
                <a:off x="8052863" y="1251103"/>
                <a:ext cx="291403" cy="290373"/>
              </a:xfrm>
              <a:custGeom>
                <a:avLst/>
                <a:gdLst>
                  <a:gd name="T0" fmla="*/ 137 w 141"/>
                  <a:gd name="T1" fmla="*/ 122 h 141"/>
                  <a:gd name="T2" fmla="*/ 117 w 141"/>
                  <a:gd name="T3" fmla="*/ 101 h 141"/>
                  <a:gd name="T4" fmla="*/ 110 w 141"/>
                  <a:gd name="T5" fmla="*/ 23 h 141"/>
                  <a:gd name="T6" fmla="*/ 24 w 141"/>
                  <a:gd name="T7" fmla="*/ 23 h 141"/>
                  <a:gd name="T8" fmla="*/ 24 w 141"/>
                  <a:gd name="T9" fmla="*/ 109 h 141"/>
                  <a:gd name="T10" fmla="*/ 102 w 141"/>
                  <a:gd name="T11" fmla="*/ 116 h 141"/>
                  <a:gd name="T12" fmla="*/ 122 w 141"/>
                  <a:gd name="T13" fmla="*/ 137 h 141"/>
                  <a:gd name="T14" fmla="*/ 137 w 141"/>
                  <a:gd name="T15" fmla="*/ 137 h 141"/>
                  <a:gd name="T16" fmla="*/ 137 w 141"/>
                  <a:gd name="T17" fmla="*/ 122 h 141"/>
                  <a:gd name="T18" fmla="*/ 37 w 141"/>
                  <a:gd name="T19" fmla="*/ 96 h 141"/>
                  <a:gd name="T20" fmla="*/ 37 w 141"/>
                  <a:gd name="T21" fmla="*/ 37 h 141"/>
                  <a:gd name="T22" fmla="*/ 97 w 141"/>
                  <a:gd name="T23" fmla="*/ 37 h 141"/>
                  <a:gd name="T24" fmla="*/ 97 w 141"/>
                  <a:gd name="T25" fmla="*/ 96 h 141"/>
                  <a:gd name="T26" fmla="*/ 37 w 141"/>
                  <a:gd name="T27" fmla="*/ 96 h 1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141" h="141">
                    <a:moveTo>
                      <a:pt x="137" y="122"/>
                    </a:moveTo>
                    <a:cubicBezTo>
                      <a:pt x="117" y="101"/>
                      <a:pt x="117" y="101"/>
                      <a:pt x="117" y="101"/>
                    </a:cubicBezTo>
                    <a:cubicBezTo>
                      <a:pt x="133" y="78"/>
                      <a:pt x="131" y="45"/>
                      <a:pt x="110" y="23"/>
                    </a:cubicBezTo>
                    <a:cubicBezTo>
                      <a:pt x="86" y="0"/>
                      <a:pt x="48" y="0"/>
                      <a:pt x="24" y="23"/>
                    </a:cubicBezTo>
                    <a:cubicBezTo>
                      <a:pt x="0" y="47"/>
                      <a:pt x="0" y="86"/>
                      <a:pt x="24" y="109"/>
                    </a:cubicBezTo>
                    <a:cubicBezTo>
                      <a:pt x="45" y="131"/>
                      <a:pt x="78" y="133"/>
                      <a:pt x="102" y="116"/>
                    </a:cubicBezTo>
                    <a:cubicBezTo>
                      <a:pt x="122" y="137"/>
                      <a:pt x="122" y="137"/>
                      <a:pt x="122" y="137"/>
                    </a:cubicBezTo>
                    <a:cubicBezTo>
                      <a:pt x="126" y="141"/>
                      <a:pt x="133" y="141"/>
                      <a:pt x="137" y="137"/>
                    </a:cubicBezTo>
                    <a:cubicBezTo>
                      <a:pt x="141" y="132"/>
                      <a:pt x="141" y="126"/>
                      <a:pt x="137" y="122"/>
                    </a:cubicBezTo>
                    <a:close/>
                    <a:moveTo>
                      <a:pt x="37" y="96"/>
                    </a:moveTo>
                    <a:cubicBezTo>
                      <a:pt x="20" y="80"/>
                      <a:pt x="20" y="53"/>
                      <a:pt x="37" y="37"/>
                    </a:cubicBezTo>
                    <a:cubicBezTo>
                      <a:pt x="53" y="20"/>
                      <a:pt x="80" y="20"/>
                      <a:pt x="97" y="37"/>
                    </a:cubicBezTo>
                    <a:cubicBezTo>
                      <a:pt x="113" y="53"/>
                      <a:pt x="113" y="80"/>
                      <a:pt x="97" y="96"/>
                    </a:cubicBezTo>
                    <a:cubicBezTo>
                      <a:pt x="80" y="113"/>
                      <a:pt x="53" y="113"/>
                      <a:pt x="37" y="96"/>
                    </a:cubicBezTo>
                    <a:close/>
                  </a:path>
                </a:pathLst>
              </a:custGeom>
              <a:noFill/>
              <a:ln w="38100" cap="rnd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533"/>
              <p:cNvSpPr>
                <a:spLocks/>
              </p:cNvSpPr>
              <p:nvPr/>
            </p:nvSpPr>
            <p:spPr bwMode="auto">
              <a:xfrm>
                <a:off x="8191871" y="1331419"/>
                <a:ext cx="53544" cy="55603"/>
              </a:xfrm>
              <a:custGeom>
                <a:avLst/>
                <a:gdLst>
                  <a:gd name="T0" fmla="*/ 0 w 26"/>
                  <a:gd name="T1" fmla="*/ 0 h 27"/>
                  <a:gd name="T2" fmla="*/ 26 w 26"/>
                  <a:gd name="T3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26" h="27">
                    <a:moveTo>
                      <a:pt x="0" y="0"/>
                    </a:moveTo>
                    <a:cubicBezTo>
                      <a:pt x="14" y="0"/>
                      <a:pt x="26" y="12"/>
                      <a:pt x="26" y="27"/>
                    </a:cubicBezTo>
                  </a:path>
                </a:pathLst>
              </a:custGeom>
              <a:noFill/>
              <a:ln w="38100" cap="rnd">
                <a:solidFill>
                  <a:schemeClr val="tx2">
                    <a:lumMod val="60000"/>
                    <a:lumOff val="40000"/>
                  </a:schemeClr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 xmlns="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56" name="Текст 2"/>
            <p:cNvSpPr txBox="1">
              <a:spLocks/>
            </p:cNvSpPr>
            <p:nvPr/>
          </p:nvSpPr>
          <p:spPr>
            <a:xfrm>
              <a:off x="2984658" y="9811122"/>
              <a:ext cx="4102816" cy="1916472"/>
            </a:xfrm>
            <a:prstGeom prst="rect">
              <a:avLst/>
            </a:prstGeom>
          </p:spPr>
          <p:txBody>
            <a:bodyPr/>
            <a:lstStyle>
              <a:lvl1pPr marL="914446" indent="-914446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100" b="0" i="0" kern="1200" baseline="0" dirty="0">
                  <a:solidFill>
                    <a:schemeClr val="tx2">
                      <a:lumMod val="75000"/>
                      <a:lumOff val="25000"/>
                    </a:schemeClr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299" indent="-762038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152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413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674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5935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196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457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3718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800" b="1" dirty="0">
                  <a:solidFill>
                    <a:schemeClr val="tx2"/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Description here</a:t>
              </a:r>
            </a:p>
            <a:p>
              <a:pPr marL="0" indent="0">
                <a:lnSpc>
                  <a:spcPct val="150000"/>
                </a:lnSpc>
                <a:buNone/>
              </a:pPr>
              <a:r>
                <a:rPr lang="en-US" sz="2400" dirty="0">
                  <a:solidFill>
                    <a:schemeClr val="tx2">
                      <a:lumMod val="60000"/>
                      <a:lumOff val="40000"/>
                    </a:schemeClr>
                  </a:solidFill>
                  <a:latin typeface="Tahoma" panose="020B0604030504040204" pitchFamily="34" charset="0"/>
                  <a:ea typeface="Tahoma" panose="020B0604030504040204" pitchFamily="34" charset="0"/>
                  <a:cs typeface="Tahoma" panose="020B0604030504040204" pitchFamily="34" charset="0"/>
                </a:rPr>
                <a:t>Our mission is delivering creative solution</a:t>
              </a:r>
              <a:endParaRPr lang="ru-RU" sz="2400" dirty="0">
                <a:solidFill>
                  <a:schemeClr val="tx2">
                    <a:lumMod val="60000"/>
                    <a:lumOff val="40000"/>
                  </a:schemeClr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9057119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>
                <a:solidFill>
                  <a:schemeClr val="bg2"/>
                </a:solidFill>
              </a:rPr>
              <a:t>ISOMETRIC</a:t>
            </a:r>
            <a:br>
              <a:rPr lang="en-US" dirty="0">
                <a:solidFill>
                  <a:schemeClr val="bg2"/>
                </a:solidFill>
              </a:rPr>
            </a:br>
            <a:r>
              <a:rPr lang="en-US" dirty="0">
                <a:solidFill>
                  <a:schemeClr val="bg2"/>
                </a:solidFill>
              </a:rPr>
              <a:t>SLIDE</a:t>
            </a:r>
            <a:endParaRPr lang="ru-RU" dirty="0">
              <a:solidFill>
                <a:schemeClr val="bg2"/>
              </a:solidFill>
            </a:endParaRPr>
          </a:p>
        </p:txBody>
      </p:sp>
      <p:sp>
        <p:nvSpPr>
          <p:cNvPr id="121" name="Текст 3">
            <a:extLst>
              <a:ext uri="{FF2B5EF4-FFF2-40B4-BE49-F238E27FC236}">
                <a16:creationId xmlns:a16="http://schemas.microsoft.com/office/drawing/2014/main" id="{15F802D2-218E-F34E-9B28-0A9EE866BFD4}"/>
              </a:ext>
            </a:extLst>
          </p:cNvPr>
          <p:cNvSpPr txBox="1">
            <a:spLocks/>
          </p:cNvSpPr>
          <p:nvPr/>
        </p:nvSpPr>
        <p:spPr>
          <a:xfrm>
            <a:off x="1601919" y="4785060"/>
            <a:ext cx="8863475" cy="2649798"/>
          </a:xfrm>
          <a:prstGeom prst="rect">
            <a:avLst/>
          </a:prstGeom>
        </p:spPr>
        <p:txBody>
          <a:bodyPr/>
          <a:lstStyle>
            <a:lvl1pPr marL="914492" indent="-914492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8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981398" indent="-762077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75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048305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64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426762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5486948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6706271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792559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9144913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0364236" indent="-609660" algn="l" defTabSz="2438645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530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Font typeface="Arial" panose="020B0604020202020204" pitchFamily="34" charset="0"/>
              <a:buNone/>
            </a:pPr>
            <a:r>
              <a:rPr lang="en-US" sz="2800" dirty="0">
                <a:solidFill>
                  <a:schemeClr val="bg2"/>
                </a:solidFill>
                <a:latin typeface="Roboto Medium" charset="0"/>
                <a:ea typeface="Roboto Medium" charset="0"/>
                <a:cs typeface="Roboto Medium" charset="0"/>
              </a:rPr>
              <a:t>Lorem Ipsum the printing </a:t>
            </a:r>
            <a:endParaRPr lang="ru-RU" sz="2800" dirty="0">
              <a:solidFill>
                <a:schemeClr val="bg2"/>
              </a:solidFill>
              <a:latin typeface="Roboto Medium" charset="0"/>
              <a:ea typeface="Roboto Medium" charset="0"/>
              <a:cs typeface="Roboto Medium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en-US" sz="2200" dirty="0">
                <a:solidFill>
                  <a:schemeClr val="bg2"/>
                </a:solidFill>
                <a:latin typeface="Roboto Light" charset="0"/>
                <a:ea typeface="Roboto Light" charset="0"/>
                <a:cs typeface="Roboto Light" charset="0"/>
              </a:rPr>
              <a:t>Lorem Ipsum the printing and typesetting industry. Lorem Ipsum has been the industry's standard dummy text ever since the 1500s, when an unknown printer took a galley of type and </a:t>
            </a:r>
            <a:r>
              <a:rPr lang="en-US" sz="2200" dirty="0" err="1">
                <a:solidFill>
                  <a:schemeClr val="bg2"/>
                </a:solidFill>
                <a:latin typeface="Roboto Light" charset="0"/>
                <a:ea typeface="Roboto Light" charset="0"/>
                <a:cs typeface="Roboto Light" charset="0"/>
              </a:rPr>
              <a:t>scrambl`ed</a:t>
            </a:r>
            <a:endParaRPr lang="ru-RU" sz="2200" dirty="0">
              <a:solidFill>
                <a:schemeClr val="bg2"/>
              </a:solidFill>
              <a:latin typeface="Roboto Light" charset="0"/>
              <a:ea typeface="Roboto Light" charset="0"/>
              <a:cs typeface="Roboto Light" charset="0"/>
            </a:endParaRPr>
          </a:p>
        </p:txBody>
      </p:sp>
      <p:grpSp>
        <p:nvGrpSpPr>
          <p:cNvPr id="9" name="Группа 8">
            <a:extLst>
              <a:ext uri="{FF2B5EF4-FFF2-40B4-BE49-F238E27FC236}">
                <a16:creationId xmlns:a16="http://schemas.microsoft.com/office/drawing/2014/main" id="{A4487158-685A-2F4A-AE00-8460370906CE}"/>
              </a:ext>
            </a:extLst>
          </p:cNvPr>
          <p:cNvGrpSpPr/>
          <p:nvPr/>
        </p:nvGrpSpPr>
        <p:grpSpPr>
          <a:xfrm>
            <a:off x="1522764" y="9739114"/>
            <a:ext cx="7142431" cy="1640661"/>
            <a:chOff x="1522764" y="9739114"/>
            <a:chExt cx="7142431" cy="1640661"/>
          </a:xfrm>
        </p:grpSpPr>
        <p:grpSp>
          <p:nvGrpSpPr>
            <p:cNvPr id="376" name="Группа 375">
              <a:extLst>
                <a:ext uri="{FF2B5EF4-FFF2-40B4-BE49-F238E27FC236}">
                  <a16:creationId xmlns:a16="http://schemas.microsoft.com/office/drawing/2014/main" id="{434D0216-2BC2-E447-8B69-244C688225D0}"/>
                </a:ext>
              </a:extLst>
            </p:cNvPr>
            <p:cNvGrpSpPr/>
            <p:nvPr/>
          </p:nvGrpSpPr>
          <p:grpSpPr>
            <a:xfrm>
              <a:off x="1522764" y="9853174"/>
              <a:ext cx="1311780" cy="1311780"/>
              <a:chOff x="16561429" y="4374976"/>
              <a:chExt cx="1725167" cy="1725167"/>
            </a:xfrm>
          </p:grpSpPr>
          <p:sp>
            <p:nvSpPr>
              <p:cNvPr id="377" name="Овал 376">
                <a:extLst>
                  <a:ext uri="{FF2B5EF4-FFF2-40B4-BE49-F238E27FC236}">
                    <a16:creationId xmlns:a16="http://schemas.microsoft.com/office/drawing/2014/main" id="{7A2BD8BC-3A20-2344-859F-6CA5C17E5F04}"/>
                  </a:ext>
                </a:extLst>
              </p:cNvPr>
              <p:cNvSpPr/>
              <p:nvPr/>
            </p:nvSpPr>
            <p:spPr>
              <a:xfrm>
                <a:off x="16561429" y="4374976"/>
                <a:ext cx="1725167" cy="1725167"/>
              </a:xfrm>
              <a:prstGeom prst="ellipse">
                <a:avLst/>
              </a:prstGeom>
              <a:solidFill>
                <a:schemeClr val="accent2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ru-RU"/>
              </a:p>
            </p:txBody>
          </p:sp>
          <p:grpSp>
            <p:nvGrpSpPr>
              <p:cNvPr id="378" name="Группа 377">
                <a:extLst>
                  <a:ext uri="{FF2B5EF4-FFF2-40B4-BE49-F238E27FC236}">
                    <a16:creationId xmlns:a16="http://schemas.microsoft.com/office/drawing/2014/main" id="{AF131556-BA83-8C45-97B8-FBBD0D4C625F}"/>
                  </a:ext>
                </a:extLst>
              </p:cNvPr>
              <p:cNvGrpSpPr/>
              <p:nvPr/>
            </p:nvGrpSpPr>
            <p:grpSpPr>
              <a:xfrm>
                <a:off x="17003223" y="4818257"/>
                <a:ext cx="841579" cy="838605"/>
                <a:chOff x="8052863" y="1251103"/>
                <a:chExt cx="291403" cy="290373"/>
              </a:xfrm>
            </p:grpSpPr>
            <p:sp>
              <p:nvSpPr>
                <p:cNvPr id="379" name="Freeform 532">
                  <a:extLst>
                    <a:ext uri="{FF2B5EF4-FFF2-40B4-BE49-F238E27FC236}">
                      <a16:creationId xmlns:a16="http://schemas.microsoft.com/office/drawing/2014/main" id="{C5FC3ABB-2E2E-B64B-B92E-F9E67A9AB763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8052863" y="1251103"/>
                  <a:ext cx="291403" cy="290373"/>
                </a:xfrm>
                <a:custGeom>
                  <a:avLst/>
                  <a:gdLst>
                    <a:gd name="T0" fmla="*/ 137 w 141"/>
                    <a:gd name="T1" fmla="*/ 122 h 141"/>
                    <a:gd name="T2" fmla="*/ 117 w 141"/>
                    <a:gd name="T3" fmla="*/ 101 h 141"/>
                    <a:gd name="T4" fmla="*/ 110 w 141"/>
                    <a:gd name="T5" fmla="*/ 23 h 141"/>
                    <a:gd name="T6" fmla="*/ 24 w 141"/>
                    <a:gd name="T7" fmla="*/ 23 h 141"/>
                    <a:gd name="T8" fmla="*/ 24 w 141"/>
                    <a:gd name="T9" fmla="*/ 109 h 141"/>
                    <a:gd name="T10" fmla="*/ 102 w 141"/>
                    <a:gd name="T11" fmla="*/ 116 h 141"/>
                    <a:gd name="T12" fmla="*/ 122 w 141"/>
                    <a:gd name="T13" fmla="*/ 137 h 141"/>
                    <a:gd name="T14" fmla="*/ 137 w 141"/>
                    <a:gd name="T15" fmla="*/ 137 h 141"/>
                    <a:gd name="T16" fmla="*/ 137 w 141"/>
                    <a:gd name="T17" fmla="*/ 122 h 141"/>
                    <a:gd name="T18" fmla="*/ 37 w 141"/>
                    <a:gd name="T19" fmla="*/ 96 h 141"/>
                    <a:gd name="T20" fmla="*/ 37 w 141"/>
                    <a:gd name="T21" fmla="*/ 37 h 141"/>
                    <a:gd name="T22" fmla="*/ 97 w 141"/>
                    <a:gd name="T23" fmla="*/ 37 h 141"/>
                    <a:gd name="T24" fmla="*/ 97 w 141"/>
                    <a:gd name="T25" fmla="*/ 96 h 141"/>
                    <a:gd name="T26" fmla="*/ 37 w 141"/>
                    <a:gd name="T27" fmla="*/ 96 h 1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141" h="141">
                      <a:moveTo>
                        <a:pt x="137" y="122"/>
                      </a:moveTo>
                      <a:cubicBezTo>
                        <a:pt x="117" y="101"/>
                        <a:pt x="117" y="101"/>
                        <a:pt x="117" y="101"/>
                      </a:cubicBezTo>
                      <a:cubicBezTo>
                        <a:pt x="133" y="78"/>
                        <a:pt x="131" y="45"/>
                        <a:pt x="110" y="23"/>
                      </a:cubicBezTo>
                      <a:cubicBezTo>
                        <a:pt x="86" y="0"/>
                        <a:pt x="48" y="0"/>
                        <a:pt x="24" y="23"/>
                      </a:cubicBezTo>
                      <a:cubicBezTo>
                        <a:pt x="0" y="47"/>
                        <a:pt x="0" y="86"/>
                        <a:pt x="24" y="109"/>
                      </a:cubicBezTo>
                      <a:cubicBezTo>
                        <a:pt x="45" y="131"/>
                        <a:pt x="78" y="133"/>
                        <a:pt x="102" y="116"/>
                      </a:cubicBezTo>
                      <a:cubicBezTo>
                        <a:pt x="122" y="137"/>
                        <a:pt x="122" y="137"/>
                        <a:pt x="122" y="137"/>
                      </a:cubicBezTo>
                      <a:cubicBezTo>
                        <a:pt x="126" y="141"/>
                        <a:pt x="133" y="141"/>
                        <a:pt x="137" y="137"/>
                      </a:cubicBezTo>
                      <a:cubicBezTo>
                        <a:pt x="141" y="132"/>
                        <a:pt x="141" y="126"/>
                        <a:pt x="137" y="122"/>
                      </a:cubicBezTo>
                      <a:close/>
                      <a:moveTo>
                        <a:pt x="37" y="96"/>
                      </a:moveTo>
                      <a:cubicBezTo>
                        <a:pt x="20" y="80"/>
                        <a:pt x="20" y="53"/>
                        <a:pt x="37" y="37"/>
                      </a:cubicBezTo>
                      <a:cubicBezTo>
                        <a:pt x="53" y="20"/>
                        <a:pt x="80" y="20"/>
                        <a:pt x="97" y="37"/>
                      </a:cubicBezTo>
                      <a:cubicBezTo>
                        <a:pt x="113" y="53"/>
                        <a:pt x="113" y="80"/>
                        <a:pt x="97" y="96"/>
                      </a:cubicBezTo>
                      <a:cubicBezTo>
                        <a:pt x="80" y="113"/>
                        <a:pt x="53" y="113"/>
                        <a:pt x="37" y="96"/>
                      </a:cubicBezTo>
                      <a:close/>
                    </a:path>
                  </a:pathLst>
                </a:custGeom>
                <a:noFill/>
                <a:ln w="1905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80" name="Freeform 533">
                  <a:extLst>
                    <a:ext uri="{FF2B5EF4-FFF2-40B4-BE49-F238E27FC236}">
                      <a16:creationId xmlns:a16="http://schemas.microsoft.com/office/drawing/2014/main" id="{D9633829-778F-2843-92E4-597BFA36C56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91871" y="1331419"/>
                  <a:ext cx="53544" cy="55603"/>
                </a:xfrm>
                <a:custGeom>
                  <a:avLst/>
                  <a:gdLst>
                    <a:gd name="T0" fmla="*/ 0 w 26"/>
                    <a:gd name="T1" fmla="*/ 0 h 27"/>
                    <a:gd name="T2" fmla="*/ 26 w 26"/>
                    <a:gd name="T3" fmla="*/ 27 h 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</a:cxnLst>
                  <a:rect l="0" t="0" r="r" b="b"/>
                  <a:pathLst>
                    <a:path w="26" h="27">
                      <a:moveTo>
                        <a:pt x="0" y="0"/>
                      </a:moveTo>
                      <a:cubicBezTo>
                        <a:pt x="14" y="0"/>
                        <a:pt x="26" y="12"/>
                        <a:pt x="26" y="27"/>
                      </a:cubicBezTo>
                    </a:path>
                  </a:pathLst>
                </a:custGeom>
                <a:noFill/>
                <a:ln w="1905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sp>
          <p:nvSpPr>
            <p:cNvPr id="396" name="Текст 2">
              <a:extLst>
                <a:ext uri="{FF2B5EF4-FFF2-40B4-BE49-F238E27FC236}">
                  <a16:creationId xmlns:a16="http://schemas.microsoft.com/office/drawing/2014/main" id="{99B8A20D-C529-384D-9A34-CD07A11A7E47}"/>
                </a:ext>
              </a:extLst>
            </p:cNvPr>
            <p:cNvSpPr txBox="1">
              <a:spLocks/>
            </p:cNvSpPr>
            <p:nvPr/>
          </p:nvSpPr>
          <p:spPr>
            <a:xfrm>
              <a:off x="3183383" y="9739114"/>
              <a:ext cx="5481812" cy="1640661"/>
            </a:xfrm>
            <a:prstGeom prst="rect">
              <a:avLst/>
            </a:prstGeom>
          </p:spPr>
          <p:txBody>
            <a:bodyPr/>
            <a:lstStyle>
              <a:lvl1pPr marL="914446" indent="-914446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100" b="0" i="0" kern="1200" baseline="0" dirty="0">
                  <a:solidFill>
                    <a:schemeClr val="tx2">
                      <a:lumMod val="75000"/>
                      <a:lumOff val="25000"/>
                    </a:schemeClr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299" indent="-762038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152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413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674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5935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196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457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3718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bg2"/>
                  </a:solidFill>
                </a:rPr>
                <a:t>When an unknown printer took a galley of type and scrambled it to make a type specimen book</a:t>
              </a:r>
            </a:p>
          </p:txBody>
        </p:sp>
      </p:grpSp>
      <p:grpSp>
        <p:nvGrpSpPr>
          <p:cNvPr id="10" name="Группа 9">
            <a:extLst>
              <a:ext uri="{FF2B5EF4-FFF2-40B4-BE49-F238E27FC236}">
                <a16:creationId xmlns:a16="http://schemas.microsoft.com/office/drawing/2014/main" id="{8DEB2285-597D-E548-A6BB-2B3B2FD2BB04}"/>
              </a:ext>
            </a:extLst>
          </p:cNvPr>
          <p:cNvGrpSpPr/>
          <p:nvPr/>
        </p:nvGrpSpPr>
        <p:grpSpPr>
          <a:xfrm>
            <a:off x="1522764" y="7810421"/>
            <a:ext cx="7142431" cy="1640661"/>
            <a:chOff x="1522764" y="7810421"/>
            <a:chExt cx="7142431" cy="1640661"/>
          </a:xfrm>
        </p:grpSpPr>
        <p:grpSp>
          <p:nvGrpSpPr>
            <p:cNvPr id="367" name="Группа 366">
              <a:extLst>
                <a:ext uri="{FF2B5EF4-FFF2-40B4-BE49-F238E27FC236}">
                  <a16:creationId xmlns:a16="http://schemas.microsoft.com/office/drawing/2014/main" id="{C43FB316-A56E-6349-B789-4F24F6E985A5}"/>
                </a:ext>
              </a:extLst>
            </p:cNvPr>
            <p:cNvGrpSpPr/>
            <p:nvPr/>
          </p:nvGrpSpPr>
          <p:grpSpPr>
            <a:xfrm>
              <a:off x="1522764" y="7935401"/>
              <a:ext cx="1311780" cy="1311780"/>
              <a:chOff x="9258455" y="4374976"/>
              <a:chExt cx="1725167" cy="1725167"/>
            </a:xfrm>
          </p:grpSpPr>
          <p:sp>
            <p:nvSpPr>
              <p:cNvPr id="368" name="Овал 367">
                <a:extLst>
                  <a:ext uri="{FF2B5EF4-FFF2-40B4-BE49-F238E27FC236}">
                    <a16:creationId xmlns:a16="http://schemas.microsoft.com/office/drawing/2014/main" id="{3559BE93-1DCE-B543-A38A-25CF210AD993}"/>
                  </a:ext>
                </a:extLst>
              </p:cNvPr>
              <p:cNvSpPr/>
              <p:nvPr/>
            </p:nvSpPr>
            <p:spPr>
              <a:xfrm>
                <a:off x="9258455" y="4374976"/>
                <a:ext cx="1725167" cy="1725167"/>
              </a:xfrm>
              <a:prstGeom prst="ellipse">
                <a:avLst/>
              </a:prstGeom>
              <a:solidFill>
                <a:schemeClr val="accent1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ru-RU"/>
              </a:p>
            </p:txBody>
          </p:sp>
          <p:grpSp>
            <p:nvGrpSpPr>
              <p:cNvPr id="369" name="Группа 368">
                <a:extLst>
                  <a:ext uri="{FF2B5EF4-FFF2-40B4-BE49-F238E27FC236}">
                    <a16:creationId xmlns:a16="http://schemas.microsoft.com/office/drawing/2014/main" id="{D6325700-7349-F941-A1B2-F041B6144D68}"/>
                  </a:ext>
                </a:extLst>
              </p:cNvPr>
              <p:cNvGrpSpPr/>
              <p:nvPr/>
            </p:nvGrpSpPr>
            <p:grpSpPr>
              <a:xfrm>
                <a:off x="9719578" y="4836099"/>
                <a:ext cx="802920" cy="802920"/>
                <a:chOff x="3337904" y="2645306"/>
                <a:chExt cx="278017" cy="278017"/>
              </a:xfrm>
            </p:grpSpPr>
            <p:sp>
              <p:nvSpPr>
                <p:cNvPr id="370" name="Oval 1747">
                  <a:extLst>
                    <a:ext uri="{FF2B5EF4-FFF2-40B4-BE49-F238E27FC236}">
                      <a16:creationId xmlns:a16="http://schemas.microsoft.com/office/drawing/2014/main" id="{1227ED27-7F67-1F43-A858-2FC5CBC33FF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337904" y="2645306"/>
                  <a:ext cx="278017" cy="278017"/>
                </a:xfrm>
                <a:prstGeom prst="ellipse">
                  <a:avLst/>
                </a:prstGeom>
                <a:noFill/>
                <a:ln w="1905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71" name="Oval 1748">
                  <a:extLst>
                    <a:ext uri="{FF2B5EF4-FFF2-40B4-BE49-F238E27FC236}">
                      <a16:creationId xmlns:a16="http://schemas.microsoft.com/office/drawing/2014/main" id="{742943D0-0C48-B846-97DB-FBA945F0FA9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395567" y="2645306"/>
                  <a:ext cx="162691" cy="278017"/>
                </a:xfrm>
                <a:prstGeom prst="ellipse">
                  <a:avLst/>
                </a:prstGeom>
                <a:noFill/>
                <a:ln w="1905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72" name="Line 1749">
                  <a:extLst>
                    <a:ext uri="{FF2B5EF4-FFF2-40B4-BE49-F238E27FC236}">
                      <a16:creationId xmlns:a16="http://schemas.microsoft.com/office/drawing/2014/main" id="{8A4A45F5-32DB-4A43-B515-747CB9BB53D3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475883" y="2647366"/>
                  <a:ext cx="0" cy="271839"/>
                </a:xfrm>
                <a:prstGeom prst="line">
                  <a:avLst/>
                </a:prstGeom>
                <a:noFill/>
                <a:ln w="1905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73" name="Line 1750">
                  <a:extLst>
                    <a:ext uri="{FF2B5EF4-FFF2-40B4-BE49-F238E27FC236}">
                      <a16:creationId xmlns:a16="http://schemas.microsoft.com/office/drawing/2014/main" id="{EE917938-331F-9F4C-8CCA-F8268DD31D5F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3342023" y="2783285"/>
                  <a:ext cx="267720" cy="0"/>
                </a:xfrm>
                <a:prstGeom prst="line">
                  <a:avLst/>
                </a:prstGeom>
                <a:noFill/>
                <a:ln w="1905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74" name="Freeform 1751">
                  <a:extLst>
                    <a:ext uri="{FF2B5EF4-FFF2-40B4-BE49-F238E27FC236}">
                      <a16:creationId xmlns:a16="http://schemas.microsoft.com/office/drawing/2014/main" id="{90BFB759-3372-C646-98EB-AA4431F370C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66736" y="2645306"/>
                  <a:ext cx="220354" cy="86494"/>
                </a:xfrm>
                <a:custGeom>
                  <a:avLst/>
                  <a:gdLst>
                    <a:gd name="T0" fmla="*/ 0 w 107"/>
                    <a:gd name="T1" fmla="*/ 26 h 42"/>
                    <a:gd name="T2" fmla="*/ 53 w 107"/>
                    <a:gd name="T3" fmla="*/ 42 h 42"/>
                    <a:gd name="T4" fmla="*/ 107 w 107"/>
                    <a:gd name="T5" fmla="*/ 26 h 42"/>
                    <a:gd name="T6" fmla="*/ 53 w 107"/>
                    <a:gd name="T7" fmla="*/ 0 h 42"/>
                    <a:gd name="T8" fmla="*/ 0 w 107"/>
                    <a:gd name="T9" fmla="*/ 26 h 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7" h="42">
                      <a:moveTo>
                        <a:pt x="0" y="26"/>
                      </a:moveTo>
                      <a:cubicBezTo>
                        <a:pt x="12" y="36"/>
                        <a:pt x="32" y="42"/>
                        <a:pt x="53" y="42"/>
                      </a:cubicBezTo>
                      <a:cubicBezTo>
                        <a:pt x="75" y="42"/>
                        <a:pt x="94" y="36"/>
                        <a:pt x="107" y="26"/>
                      </a:cubicBezTo>
                      <a:cubicBezTo>
                        <a:pt x="94" y="10"/>
                        <a:pt x="75" y="0"/>
                        <a:pt x="53" y="0"/>
                      </a:cubicBezTo>
                      <a:cubicBezTo>
                        <a:pt x="32" y="0"/>
                        <a:pt x="12" y="10"/>
                        <a:pt x="0" y="26"/>
                      </a:cubicBezTo>
                      <a:close/>
                    </a:path>
                  </a:pathLst>
                </a:custGeom>
                <a:noFill/>
                <a:ln w="1905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75" name="Freeform 1752">
                  <a:extLst>
                    <a:ext uri="{FF2B5EF4-FFF2-40B4-BE49-F238E27FC236}">
                      <a16:creationId xmlns:a16="http://schemas.microsoft.com/office/drawing/2014/main" id="{14A70133-42C0-4F46-8684-4C2B6A7613B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66736" y="2836829"/>
                  <a:ext cx="220354" cy="86494"/>
                </a:xfrm>
                <a:custGeom>
                  <a:avLst/>
                  <a:gdLst>
                    <a:gd name="T0" fmla="*/ 107 w 107"/>
                    <a:gd name="T1" fmla="*/ 15 h 42"/>
                    <a:gd name="T2" fmla="*/ 53 w 107"/>
                    <a:gd name="T3" fmla="*/ 0 h 42"/>
                    <a:gd name="T4" fmla="*/ 0 w 107"/>
                    <a:gd name="T5" fmla="*/ 15 h 42"/>
                    <a:gd name="T6" fmla="*/ 53 w 107"/>
                    <a:gd name="T7" fmla="*/ 42 h 42"/>
                    <a:gd name="T8" fmla="*/ 107 w 107"/>
                    <a:gd name="T9" fmla="*/ 15 h 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07" h="42">
                      <a:moveTo>
                        <a:pt x="107" y="15"/>
                      </a:moveTo>
                      <a:cubicBezTo>
                        <a:pt x="94" y="6"/>
                        <a:pt x="75" y="0"/>
                        <a:pt x="53" y="0"/>
                      </a:cubicBezTo>
                      <a:cubicBezTo>
                        <a:pt x="32" y="0"/>
                        <a:pt x="12" y="6"/>
                        <a:pt x="0" y="15"/>
                      </a:cubicBezTo>
                      <a:cubicBezTo>
                        <a:pt x="12" y="31"/>
                        <a:pt x="32" y="42"/>
                        <a:pt x="53" y="42"/>
                      </a:cubicBezTo>
                      <a:cubicBezTo>
                        <a:pt x="75" y="42"/>
                        <a:pt x="94" y="31"/>
                        <a:pt x="107" y="15"/>
                      </a:cubicBezTo>
                      <a:close/>
                    </a:path>
                  </a:pathLst>
                </a:custGeom>
                <a:noFill/>
                <a:ln w="19050" cap="rnd">
                  <a:solidFill>
                    <a:schemeClr val="bg2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=""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sp>
          <p:nvSpPr>
            <p:cNvPr id="397" name="Текст 2">
              <a:extLst>
                <a:ext uri="{FF2B5EF4-FFF2-40B4-BE49-F238E27FC236}">
                  <a16:creationId xmlns:a16="http://schemas.microsoft.com/office/drawing/2014/main" id="{E9790317-8125-E84F-AE41-74AF3057B9C8}"/>
                </a:ext>
              </a:extLst>
            </p:cNvPr>
            <p:cNvSpPr txBox="1">
              <a:spLocks/>
            </p:cNvSpPr>
            <p:nvPr/>
          </p:nvSpPr>
          <p:spPr>
            <a:xfrm>
              <a:off x="3183383" y="7810421"/>
              <a:ext cx="5481812" cy="1640661"/>
            </a:xfrm>
            <a:prstGeom prst="rect">
              <a:avLst/>
            </a:prstGeom>
          </p:spPr>
          <p:txBody>
            <a:bodyPr/>
            <a:lstStyle>
              <a:lvl1pPr marL="914446" indent="-914446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lang="en-US" sz="2100" b="0" i="0" kern="1200" baseline="0" dirty="0">
                  <a:solidFill>
                    <a:schemeClr val="tx2">
                      <a:lumMod val="75000"/>
                      <a:lumOff val="25000"/>
                    </a:schemeClr>
                  </a:solidFill>
                  <a:latin typeface="Roboto Light" charset="0"/>
                  <a:ea typeface="Roboto Light" charset="0"/>
                  <a:cs typeface="Roboto Light" charset="0"/>
                </a:defRPr>
              </a:lvl1pPr>
              <a:lvl2pPr marL="1981299" indent="-762038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75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3048152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64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4267413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–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5486674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»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6705935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7925196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9144457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10363718" indent="-609630" algn="l" defTabSz="2438522" rtl="0" eaLnBrk="1" latinLnBrk="0" hangingPunct="1">
                <a:spcBef>
                  <a:spcPct val="20000"/>
                </a:spcBef>
                <a:buFont typeface="Arial" panose="020B0604020202020204" pitchFamily="34" charset="0"/>
                <a:buChar char="•"/>
                <a:defRPr sz="53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lnSpc>
                  <a:spcPct val="150000"/>
                </a:lnSpc>
                <a:buNone/>
              </a:pPr>
              <a:r>
                <a:rPr lang="en-US" sz="2200" dirty="0">
                  <a:solidFill>
                    <a:schemeClr val="bg2"/>
                  </a:solidFill>
                </a:rPr>
                <a:t>When an unknown printer took a galley of type and scrambled it to make a type specimen book</a:t>
              </a:r>
            </a:p>
          </p:txBody>
        </p:sp>
      </p:grpSp>
      <p:sp>
        <p:nvSpPr>
          <p:cNvPr id="101" name="Freeform 512">
            <a:extLst>
              <a:ext uri="{FF2B5EF4-FFF2-40B4-BE49-F238E27FC236}">
                <a16:creationId xmlns:a16="http://schemas.microsoft.com/office/drawing/2014/main" id="{836FE62B-E57E-E54E-9651-8C749B5298BE}"/>
              </a:ext>
            </a:extLst>
          </p:cNvPr>
          <p:cNvSpPr>
            <a:spLocks/>
          </p:cNvSpPr>
          <p:nvPr/>
        </p:nvSpPr>
        <p:spPr bwMode="auto">
          <a:xfrm>
            <a:off x="15732570" y="5313945"/>
            <a:ext cx="1914100" cy="4514087"/>
          </a:xfrm>
          <a:custGeom>
            <a:avLst/>
            <a:gdLst>
              <a:gd name="T0" fmla="*/ 0 w 372"/>
              <a:gd name="T1" fmla="*/ 64 h 878"/>
              <a:gd name="T2" fmla="*/ 0 w 372"/>
              <a:gd name="T3" fmla="*/ 876 h 878"/>
              <a:gd name="T4" fmla="*/ 1 w 372"/>
              <a:gd name="T5" fmla="*/ 878 h 878"/>
              <a:gd name="T6" fmla="*/ 23 w 372"/>
              <a:gd name="T7" fmla="*/ 870 h 878"/>
              <a:gd name="T8" fmla="*/ 30 w 372"/>
              <a:gd name="T9" fmla="*/ 867 h 878"/>
              <a:gd name="T10" fmla="*/ 44 w 372"/>
              <a:gd name="T11" fmla="*/ 862 h 878"/>
              <a:gd name="T12" fmla="*/ 53 w 372"/>
              <a:gd name="T13" fmla="*/ 860 h 878"/>
              <a:gd name="T14" fmla="*/ 66 w 372"/>
              <a:gd name="T15" fmla="*/ 856 h 878"/>
              <a:gd name="T16" fmla="*/ 76 w 372"/>
              <a:gd name="T17" fmla="*/ 853 h 878"/>
              <a:gd name="T18" fmla="*/ 89 w 372"/>
              <a:gd name="T19" fmla="*/ 849 h 878"/>
              <a:gd name="T20" fmla="*/ 107 w 372"/>
              <a:gd name="T21" fmla="*/ 845 h 878"/>
              <a:gd name="T22" fmla="*/ 109 w 372"/>
              <a:gd name="T23" fmla="*/ 844 h 878"/>
              <a:gd name="T24" fmla="*/ 128 w 372"/>
              <a:gd name="T25" fmla="*/ 840 h 878"/>
              <a:gd name="T26" fmla="*/ 131 w 372"/>
              <a:gd name="T27" fmla="*/ 839 h 878"/>
              <a:gd name="T28" fmla="*/ 151 w 372"/>
              <a:gd name="T29" fmla="*/ 835 h 878"/>
              <a:gd name="T30" fmla="*/ 155 w 372"/>
              <a:gd name="T31" fmla="*/ 834 h 878"/>
              <a:gd name="T32" fmla="*/ 175 w 372"/>
              <a:gd name="T33" fmla="*/ 831 h 878"/>
              <a:gd name="T34" fmla="*/ 178 w 372"/>
              <a:gd name="T35" fmla="*/ 830 h 878"/>
              <a:gd name="T36" fmla="*/ 198 w 372"/>
              <a:gd name="T37" fmla="*/ 827 h 878"/>
              <a:gd name="T38" fmla="*/ 200 w 372"/>
              <a:gd name="T39" fmla="*/ 827 h 878"/>
              <a:gd name="T40" fmla="*/ 222 w 372"/>
              <a:gd name="T41" fmla="*/ 824 h 878"/>
              <a:gd name="T42" fmla="*/ 227 w 372"/>
              <a:gd name="T43" fmla="*/ 823 h 878"/>
              <a:gd name="T44" fmla="*/ 244 w 372"/>
              <a:gd name="T45" fmla="*/ 821 h 878"/>
              <a:gd name="T46" fmla="*/ 250 w 372"/>
              <a:gd name="T47" fmla="*/ 820 h 878"/>
              <a:gd name="T48" fmla="*/ 272 w 372"/>
              <a:gd name="T49" fmla="*/ 818 h 878"/>
              <a:gd name="T50" fmla="*/ 272 w 372"/>
              <a:gd name="T51" fmla="*/ 818 h 878"/>
              <a:gd name="T52" fmla="*/ 294 w 372"/>
              <a:gd name="T53" fmla="*/ 817 h 878"/>
              <a:gd name="T54" fmla="*/ 299 w 372"/>
              <a:gd name="T55" fmla="*/ 816 h 878"/>
              <a:gd name="T56" fmla="*/ 320 w 372"/>
              <a:gd name="T57" fmla="*/ 815 h 878"/>
              <a:gd name="T58" fmla="*/ 324 w 372"/>
              <a:gd name="T59" fmla="*/ 815 h 878"/>
              <a:gd name="T60" fmla="*/ 342 w 372"/>
              <a:gd name="T61" fmla="*/ 815 h 878"/>
              <a:gd name="T62" fmla="*/ 349 w 372"/>
              <a:gd name="T63" fmla="*/ 815 h 878"/>
              <a:gd name="T64" fmla="*/ 372 w 372"/>
              <a:gd name="T65" fmla="*/ 814 h 878"/>
              <a:gd name="T66" fmla="*/ 372 w 372"/>
              <a:gd name="T67" fmla="*/ 2 h 878"/>
              <a:gd name="T68" fmla="*/ 372 w 372"/>
              <a:gd name="T69" fmla="*/ 0 h 878"/>
              <a:gd name="T70" fmla="*/ 0 w 372"/>
              <a:gd name="T71" fmla="*/ 64 h 8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372" h="878">
                <a:moveTo>
                  <a:pt x="0" y="64"/>
                </a:moveTo>
                <a:cubicBezTo>
                  <a:pt x="0" y="876"/>
                  <a:pt x="0" y="876"/>
                  <a:pt x="0" y="876"/>
                </a:cubicBezTo>
                <a:cubicBezTo>
                  <a:pt x="1" y="878"/>
                  <a:pt x="1" y="878"/>
                  <a:pt x="1" y="878"/>
                </a:cubicBezTo>
                <a:cubicBezTo>
                  <a:pt x="8" y="875"/>
                  <a:pt x="15" y="872"/>
                  <a:pt x="23" y="870"/>
                </a:cubicBezTo>
                <a:cubicBezTo>
                  <a:pt x="25" y="869"/>
                  <a:pt x="27" y="868"/>
                  <a:pt x="30" y="867"/>
                </a:cubicBezTo>
                <a:cubicBezTo>
                  <a:pt x="34" y="866"/>
                  <a:pt x="39" y="864"/>
                  <a:pt x="44" y="862"/>
                </a:cubicBezTo>
                <a:cubicBezTo>
                  <a:pt x="47" y="862"/>
                  <a:pt x="50" y="861"/>
                  <a:pt x="53" y="860"/>
                </a:cubicBezTo>
                <a:cubicBezTo>
                  <a:pt x="57" y="858"/>
                  <a:pt x="62" y="857"/>
                  <a:pt x="66" y="856"/>
                </a:cubicBezTo>
                <a:cubicBezTo>
                  <a:pt x="69" y="855"/>
                  <a:pt x="73" y="854"/>
                  <a:pt x="76" y="853"/>
                </a:cubicBezTo>
                <a:cubicBezTo>
                  <a:pt x="80" y="852"/>
                  <a:pt x="84" y="851"/>
                  <a:pt x="89" y="849"/>
                </a:cubicBezTo>
                <a:cubicBezTo>
                  <a:pt x="95" y="848"/>
                  <a:pt x="101" y="846"/>
                  <a:pt x="107" y="845"/>
                </a:cubicBezTo>
                <a:cubicBezTo>
                  <a:pt x="108" y="845"/>
                  <a:pt x="109" y="844"/>
                  <a:pt x="109" y="844"/>
                </a:cubicBezTo>
                <a:cubicBezTo>
                  <a:pt x="116" y="843"/>
                  <a:pt x="122" y="841"/>
                  <a:pt x="128" y="840"/>
                </a:cubicBezTo>
                <a:cubicBezTo>
                  <a:pt x="129" y="840"/>
                  <a:pt x="130" y="839"/>
                  <a:pt x="131" y="839"/>
                </a:cubicBezTo>
                <a:cubicBezTo>
                  <a:pt x="137" y="838"/>
                  <a:pt x="144" y="836"/>
                  <a:pt x="151" y="835"/>
                </a:cubicBezTo>
                <a:cubicBezTo>
                  <a:pt x="152" y="835"/>
                  <a:pt x="154" y="835"/>
                  <a:pt x="155" y="834"/>
                </a:cubicBezTo>
                <a:cubicBezTo>
                  <a:pt x="162" y="833"/>
                  <a:pt x="168" y="832"/>
                  <a:pt x="175" y="831"/>
                </a:cubicBezTo>
                <a:cubicBezTo>
                  <a:pt x="176" y="830"/>
                  <a:pt x="177" y="830"/>
                  <a:pt x="178" y="830"/>
                </a:cubicBezTo>
                <a:cubicBezTo>
                  <a:pt x="185" y="829"/>
                  <a:pt x="191" y="828"/>
                  <a:pt x="198" y="827"/>
                </a:cubicBezTo>
                <a:cubicBezTo>
                  <a:pt x="199" y="827"/>
                  <a:pt x="200" y="827"/>
                  <a:pt x="200" y="827"/>
                </a:cubicBezTo>
                <a:cubicBezTo>
                  <a:pt x="208" y="826"/>
                  <a:pt x="215" y="825"/>
                  <a:pt x="222" y="824"/>
                </a:cubicBezTo>
                <a:cubicBezTo>
                  <a:pt x="224" y="823"/>
                  <a:pt x="225" y="823"/>
                  <a:pt x="227" y="823"/>
                </a:cubicBezTo>
                <a:cubicBezTo>
                  <a:pt x="233" y="822"/>
                  <a:pt x="238" y="822"/>
                  <a:pt x="244" y="821"/>
                </a:cubicBezTo>
                <a:cubicBezTo>
                  <a:pt x="246" y="821"/>
                  <a:pt x="248" y="821"/>
                  <a:pt x="250" y="820"/>
                </a:cubicBezTo>
                <a:cubicBezTo>
                  <a:pt x="258" y="820"/>
                  <a:pt x="265" y="819"/>
                  <a:pt x="272" y="818"/>
                </a:cubicBezTo>
                <a:cubicBezTo>
                  <a:pt x="272" y="818"/>
                  <a:pt x="272" y="818"/>
                  <a:pt x="272" y="818"/>
                </a:cubicBezTo>
                <a:cubicBezTo>
                  <a:pt x="280" y="818"/>
                  <a:pt x="287" y="817"/>
                  <a:pt x="294" y="817"/>
                </a:cubicBezTo>
                <a:cubicBezTo>
                  <a:pt x="296" y="817"/>
                  <a:pt x="297" y="817"/>
                  <a:pt x="299" y="816"/>
                </a:cubicBezTo>
                <a:cubicBezTo>
                  <a:pt x="306" y="816"/>
                  <a:pt x="313" y="816"/>
                  <a:pt x="320" y="815"/>
                </a:cubicBezTo>
                <a:cubicBezTo>
                  <a:pt x="322" y="815"/>
                  <a:pt x="323" y="815"/>
                  <a:pt x="324" y="815"/>
                </a:cubicBezTo>
                <a:cubicBezTo>
                  <a:pt x="330" y="815"/>
                  <a:pt x="336" y="815"/>
                  <a:pt x="342" y="815"/>
                </a:cubicBezTo>
                <a:cubicBezTo>
                  <a:pt x="345" y="815"/>
                  <a:pt x="347" y="815"/>
                  <a:pt x="349" y="815"/>
                </a:cubicBezTo>
                <a:cubicBezTo>
                  <a:pt x="357" y="814"/>
                  <a:pt x="365" y="814"/>
                  <a:pt x="372" y="814"/>
                </a:cubicBezTo>
                <a:cubicBezTo>
                  <a:pt x="372" y="2"/>
                  <a:pt x="372" y="2"/>
                  <a:pt x="372" y="2"/>
                </a:cubicBezTo>
                <a:cubicBezTo>
                  <a:pt x="372" y="0"/>
                  <a:pt x="372" y="0"/>
                  <a:pt x="372" y="0"/>
                </a:cubicBezTo>
                <a:cubicBezTo>
                  <a:pt x="236" y="0"/>
                  <a:pt x="107" y="22"/>
                  <a:pt x="0" y="64"/>
                </a:cubicBezTo>
                <a:close/>
              </a:path>
            </a:pathLst>
          </a:custGeom>
          <a:gradFill>
            <a:gsLst>
              <a:gs pos="99000">
                <a:schemeClr val="accent1">
                  <a:alpha val="77000"/>
                </a:schemeClr>
              </a:gs>
              <a:gs pos="0">
                <a:schemeClr val="accent1">
                  <a:alpha val="24000"/>
                </a:schemeClr>
              </a:gs>
            </a:gsLst>
            <a:lin ang="5400000" scaled="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" name="Freeform 513">
            <a:extLst>
              <a:ext uri="{FF2B5EF4-FFF2-40B4-BE49-F238E27FC236}">
                <a16:creationId xmlns:a16="http://schemas.microsoft.com/office/drawing/2014/main" id="{A151DD0D-A602-2A4B-967E-A834C2D44F0B}"/>
              </a:ext>
            </a:extLst>
          </p:cNvPr>
          <p:cNvSpPr>
            <a:spLocks/>
          </p:cNvSpPr>
          <p:nvPr/>
        </p:nvSpPr>
        <p:spPr bwMode="auto">
          <a:xfrm>
            <a:off x="19736231" y="4691862"/>
            <a:ext cx="1818396" cy="6364386"/>
          </a:xfrm>
          <a:custGeom>
            <a:avLst/>
            <a:gdLst>
              <a:gd name="T0" fmla="*/ 347 w 354"/>
              <a:gd name="T1" fmla="*/ 231 h 1238"/>
              <a:gd name="T2" fmla="*/ 231 w 354"/>
              <a:gd name="T3" fmla="*/ 93 h 1238"/>
              <a:gd name="T4" fmla="*/ 2 w 354"/>
              <a:gd name="T5" fmla="*/ 0 h 1238"/>
              <a:gd name="T6" fmla="*/ 0 w 354"/>
              <a:gd name="T7" fmla="*/ 1 h 1238"/>
              <a:gd name="T8" fmla="*/ 0 w 354"/>
              <a:gd name="T9" fmla="*/ 963 h 1238"/>
              <a:gd name="T10" fmla="*/ 14 w 354"/>
              <a:gd name="T11" fmla="*/ 966 h 1238"/>
              <a:gd name="T12" fmla="*/ 19 w 354"/>
              <a:gd name="T13" fmla="*/ 967 h 1238"/>
              <a:gd name="T14" fmla="*/ 30 w 354"/>
              <a:gd name="T15" fmla="*/ 970 h 1238"/>
              <a:gd name="T16" fmla="*/ 35 w 354"/>
              <a:gd name="T17" fmla="*/ 971 h 1238"/>
              <a:gd name="T18" fmla="*/ 50 w 354"/>
              <a:gd name="T19" fmla="*/ 975 h 1238"/>
              <a:gd name="T20" fmla="*/ 50 w 354"/>
              <a:gd name="T21" fmla="*/ 976 h 1238"/>
              <a:gd name="T22" fmla="*/ 64 w 354"/>
              <a:gd name="T23" fmla="*/ 980 h 1238"/>
              <a:gd name="T24" fmla="*/ 73 w 354"/>
              <a:gd name="T25" fmla="*/ 983 h 1238"/>
              <a:gd name="T26" fmla="*/ 80 w 354"/>
              <a:gd name="T27" fmla="*/ 985 h 1238"/>
              <a:gd name="T28" fmla="*/ 89 w 354"/>
              <a:gd name="T29" fmla="*/ 988 h 1238"/>
              <a:gd name="T30" fmla="*/ 96 w 354"/>
              <a:gd name="T31" fmla="*/ 990 h 1238"/>
              <a:gd name="T32" fmla="*/ 105 w 354"/>
              <a:gd name="T33" fmla="*/ 994 h 1238"/>
              <a:gd name="T34" fmla="*/ 111 w 354"/>
              <a:gd name="T35" fmla="*/ 996 h 1238"/>
              <a:gd name="T36" fmla="*/ 123 w 354"/>
              <a:gd name="T37" fmla="*/ 1001 h 1238"/>
              <a:gd name="T38" fmla="*/ 126 w 354"/>
              <a:gd name="T39" fmla="*/ 1002 h 1238"/>
              <a:gd name="T40" fmla="*/ 133 w 354"/>
              <a:gd name="T41" fmla="*/ 1005 h 1238"/>
              <a:gd name="T42" fmla="*/ 140 w 354"/>
              <a:gd name="T43" fmla="*/ 1008 h 1238"/>
              <a:gd name="T44" fmla="*/ 147 w 354"/>
              <a:gd name="T45" fmla="*/ 1011 h 1238"/>
              <a:gd name="T46" fmla="*/ 154 w 354"/>
              <a:gd name="T47" fmla="*/ 1014 h 1238"/>
              <a:gd name="T48" fmla="*/ 161 w 354"/>
              <a:gd name="T49" fmla="*/ 1017 h 1238"/>
              <a:gd name="T50" fmla="*/ 168 w 354"/>
              <a:gd name="T51" fmla="*/ 1020 h 1238"/>
              <a:gd name="T52" fmla="*/ 174 w 354"/>
              <a:gd name="T53" fmla="*/ 1024 h 1238"/>
              <a:gd name="T54" fmla="*/ 181 w 354"/>
              <a:gd name="T55" fmla="*/ 1027 h 1238"/>
              <a:gd name="T56" fmla="*/ 188 w 354"/>
              <a:gd name="T57" fmla="*/ 1031 h 1238"/>
              <a:gd name="T58" fmla="*/ 194 w 354"/>
              <a:gd name="T59" fmla="*/ 1034 h 1238"/>
              <a:gd name="T60" fmla="*/ 201 w 354"/>
              <a:gd name="T61" fmla="*/ 1038 h 1238"/>
              <a:gd name="T62" fmla="*/ 206 w 354"/>
              <a:gd name="T63" fmla="*/ 1041 h 1238"/>
              <a:gd name="T64" fmla="*/ 213 w 354"/>
              <a:gd name="T65" fmla="*/ 1045 h 1238"/>
              <a:gd name="T66" fmla="*/ 218 w 354"/>
              <a:gd name="T67" fmla="*/ 1048 h 1238"/>
              <a:gd name="T68" fmla="*/ 229 w 354"/>
              <a:gd name="T69" fmla="*/ 1055 h 1238"/>
              <a:gd name="T70" fmla="*/ 345 w 354"/>
              <a:gd name="T71" fmla="*/ 1193 h 1238"/>
              <a:gd name="T72" fmla="*/ 351 w 354"/>
              <a:gd name="T73" fmla="*/ 1238 h 1238"/>
              <a:gd name="T74" fmla="*/ 354 w 354"/>
              <a:gd name="T75" fmla="*/ 1238 h 1238"/>
              <a:gd name="T76" fmla="*/ 354 w 354"/>
              <a:gd name="T77" fmla="*/ 276 h 1238"/>
              <a:gd name="T78" fmla="*/ 347 w 354"/>
              <a:gd name="T79" fmla="*/ 231 h 12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354" h="1238">
                <a:moveTo>
                  <a:pt x="347" y="231"/>
                </a:moveTo>
                <a:cubicBezTo>
                  <a:pt x="333" y="181"/>
                  <a:pt x="293" y="133"/>
                  <a:pt x="231" y="93"/>
                </a:cubicBezTo>
                <a:cubicBezTo>
                  <a:pt x="171" y="53"/>
                  <a:pt x="92" y="21"/>
                  <a:pt x="2" y="0"/>
                </a:cubicBezTo>
                <a:cubicBezTo>
                  <a:pt x="0" y="1"/>
                  <a:pt x="0" y="1"/>
                  <a:pt x="0" y="1"/>
                </a:cubicBezTo>
                <a:cubicBezTo>
                  <a:pt x="0" y="963"/>
                  <a:pt x="0" y="963"/>
                  <a:pt x="0" y="963"/>
                </a:cubicBezTo>
                <a:cubicBezTo>
                  <a:pt x="5" y="964"/>
                  <a:pt x="9" y="965"/>
                  <a:pt x="14" y="966"/>
                </a:cubicBezTo>
                <a:cubicBezTo>
                  <a:pt x="16" y="966"/>
                  <a:pt x="18" y="967"/>
                  <a:pt x="19" y="967"/>
                </a:cubicBezTo>
                <a:cubicBezTo>
                  <a:pt x="23" y="968"/>
                  <a:pt x="26" y="969"/>
                  <a:pt x="30" y="970"/>
                </a:cubicBezTo>
                <a:cubicBezTo>
                  <a:pt x="32" y="970"/>
                  <a:pt x="33" y="971"/>
                  <a:pt x="35" y="971"/>
                </a:cubicBezTo>
                <a:cubicBezTo>
                  <a:pt x="40" y="973"/>
                  <a:pt x="45" y="974"/>
                  <a:pt x="50" y="975"/>
                </a:cubicBezTo>
                <a:cubicBezTo>
                  <a:pt x="50" y="976"/>
                  <a:pt x="50" y="976"/>
                  <a:pt x="50" y="976"/>
                </a:cubicBezTo>
                <a:cubicBezTo>
                  <a:pt x="55" y="977"/>
                  <a:pt x="60" y="978"/>
                  <a:pt x="64" y="980"/>
                </a:cubicBezTo>
                <a:cubicBezTo>
                  <a:pt x="67" y="981"/>
                  <a:pt x="70" y="982"/>
                  <a:pt x="73" y="983"/>
                </a:cubicBezTo>
                <a:cubicBezTo>
                  <a:pt x="76" y="983"/>
                  <a:pt x="78" y="984"/>
                  <a:pt x="80" y="985"/>
                </a:cubicBezTo>
                <a:cubicBezTo>
                  <a:pt x="83" y="986"/>
                  <a:pt x="86" y="987"/>
                  <a:pt x="89" y="988"/>
                </a:cubicBezTo>
                <a:cubicBezTo>
                  <a:pt x="91" y="989"/>
                  <a:pt x="94" y="990"/>
                  <a:pt x="96" y="990"/>
                </a:cubicBezTo>
                <a:cubicBezTo>
                  <a:pt x="99" y="992"/>
                  <a:pt x="102" y="993"/>
                  <a:pt x="105" y="994"/>
                </a:cubicBezTo>
                <a:cubicBezTo>
                  <a:pt x="107" y="995"/>
                  <a:pt x="109" y="995"/>
                  <a:pt x="111" y="996"/>
                </a:cubicBezTo>
                <a:cubicBezTo>
                  <a:pt x="115" y="997"/>
                  <a:pt x="119" y="999"/>
                  <a:pt x="123" y="1001"/>
                </a:cubicBezTo>
                <a:cubicBezTo>
                  <a:pt x="124" y="1001"/>
                  <a:pt x="125" y="1001"/>
                  <a:pt x="126" y="1002"/>
                </a:cubicBezTo>
                <a:cubicBezTo>
                  <a:pt x="128" y="1003"/>
                  <a:pt x="131" y="1004"/>
                  <a:pt x="133" y="1005"/>
                </a:cubicBezTo>
                <a:cubicBezTo>
                  <a:pt x="136" y="1006"/>
                  <a:pt x="138" y="1007"/>
                  <a:pt x="140" y="1008"/>
                </a:cubicBezTo>
                <a:cubicBezTo>
                  <a:pt x="143" y="1009"/>
                  <a:pt x="145" y="1010"/>
                  <a:pt x="147" y="1011"/>
                </a:cubicBezTo>
                <a:cubicBezTo>
                  <a:pt x="150" y="1012"/>
                  <a:pt x="152" y="1013"/>
                  <a:pt x="154" y="1014"/>
                </a:cubicBezTo>
                <a:cubicBezTo>
                  <a:pt x="156" y="1015"/>
                  <a:pt x="159" y="1016"/>
                  <a:pt x="161" y="1017"/>
                </a:cubicBezTo>
                <a:cubicBezTo>
                  <a:pt x="163" y="1018"/>
                  <a:pt x="165" y="1019"/>
                  <a:pt x="168" y="1020"/>
                </a:cubicBezTo>
                <a:cubicBezTo>
                  <a:pt x="170" y="1021"/>
                  <a:pt x="172" y="1023"/>
                  <a:pt x="174" y="1024"/>
                </a:cubicBezTo>
                <a:cubicBezTo>
                  <a:pt x="177" y="1025"/>
                  <a:pt x="179" y="1026"/>
                  <a:pt x="181" y="1027"/>
                </a:cubicBezTo>
                <a:cubicBezTo>
                  <a:pt x="183" y="1028"/>
                  <a:pt x="185" y="1029"/>
                  <a:pt x="188" y="1031"/>
                </a:cubicBezTo>
                <a:cubicBezTo>
                  <a:pt x="190" y="1032"/>
                  <a:pt x="192" y="1033"/>
                  <a:pt x="194" y="1034"/>
                </a:cubicBezTo>
                <a:cubicBezTo>
                  <a:pt x="196" y="1035"/>
                  <a:pt x="198" y="1036"/>
                  <a:pt x="201" y="1038"/>
                </a:cubicBezTo>
                <a:cubicBezTo>
                  <a:pt x="202" y="1039"/>
                  <a:pt x="204" y="1040"/>
                  <a:pt x="206" y="1041"/>
                </a:cubicBezTo>
                <a:cubicBezTo>
                  <a:pt x="208" y="1042"/>
                  <a:pt x="211" y="1044"/>
                  <a:pt x="213" y="1045"/>
                </a:cubicBezTo>
                <a:cubicBezTo>
                  <a:pt x="215" y="1046"/>
                  <a:pt x="216" y="1047"/>
                  <a:pt x="218" y="1048"/>
                </a:cubicBezTo>
                <a:cubicBezTo>
                  <a:pt x="222" y="1050"/>
                  <a:pt x="226" y="1053"/>
                  <a:pt x="229" y="1055"/>
                </a:cubicBezTo>
                <a:cubicBezTo>
                  <a:pt x="290" y="1096"/>
                  <a:pt x="330" y="1143"/>
                  <a:pt x="345" y="1193"/>
                </a:cubicBezTo>
                <a:cubicBezTo>
                  <a:pt x="349" y="1208"/>
                  <a:pt x="351" y="1223"/>
                  <a:pt x="351" y="1238"/>
                </a:cubicBezTo>
                <a:cubicBezTo>
                  <a:pt x="354" y="1238"/>
                  <a:pt x="354" y="1238"/>
                  <a:pt x="354" y="1238"/>
                </a:cubicBezTo>
                <a:cubicBezTo>
                  <a:pt x="354" y="276"/>
                  <a:pt x="354" y="276"/>
                  <a:pt x="354" y="276"/>
                </a:cubicBezTo>
                <a:cubicBezTo>
                  <a:pt x="354" y="261"/>
                  <a:pt x="352" y="246"/>
                  <a:pt x="347" y="231"/>
                </a:cubicBezTo>
                <a:close/>
              </a:path>
            </a:pathLst>
          </a:custGeom>
          <a:gradFill>
            <a:gsLst>
              <a:gs pos="99000">
                <a:schemeClr val="accent1">
                  <a:alpha val="77000"/>
                </a:schemeClr>
              </a:gs>
              <a:gs pos="0">
                <a:schemeClr val="accent1">
                  <a:alpha val="14000"/>
                </a:schemeClr>
              </a:gs>
            </a:gsLst>
            <a:lin ang="5400000" scaled="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3" name="Freeform 520">
            <a:extLst>
              <a:ext uri="{FF2B5EF4-FFF2-40B4-BE49-F238E27FC236}">
                <a16:creationId xmlns:a16="http://schemas.microsoft.com/office/drawing/2014/main" id="{EF5B1DCC-2A99-F749-A14E-27B77C4512B0}"/>
              </a:ext>
            </a:extLst>
          </p:cNvPr>
          <p:cNvSpPr>
            <a:spLocks/>
          </p:cNvSpPr>
          <p:nvPr/>
        </p:nvSpPr>
        <p:spPr bwMode="auto">
          <a:xfrm>
            <a:off x="20071200" y="6829275"/>
            <a:ext cx="877299" cy="5471139"/>
          </a:xfrm>
          <a:custGeom>
            <a:avLst/>
            <a:gdLst>
              <a:gd name="T0" fmla="*/ 164 w 172"/>
              <a:gd name="T1" fmla="*/ 970 h 1065"/>
              <a:gd name="T2" fmla="*/ 172 w 172"/>
              <a:gd name="T3" fmla="*/ 963 h 1065"/>
              <a:gd name="T4" fmla="*/ 172 w 172"/>
              <a:gd name="T5" fmla="*/ 1 h 1065"/>
              <a:gd name="T6" fmla="*/ 170 w 172"/>
              <a:gd name="T7" fmla="*/ 0 h 1065"/>
              <a:gd name="T8" fmla="*/ 0 w 172"/>
              <a:gd name="T9" fmla="*/ 102 h 1065"/>
              <a:gd name="T10" fmla="*/ 0 w 172"/>
              <a:gd name="T11" fmla="*/ 1064 h 1065"/>
              <a:gd name="T12" fmla="*/ 2 w 172"/>
              <a:gd name="T13" fmla="*/ 1065 h 1065"/>
              <a:gd name="T14" fmla="*/ 15 w 172"/>
              <a:gd name="T15" fmla="*/ 1060 h 1065"/>
              <a:gd name="T16" fmla="*/ 19 w 172"/>
              <a:gd name="T17" fmla="*/ 1058 h 1065"/>
              <a:gd name="T18" fmla="*/ 28 w 172"/>
              <a:gd name="T19" fmla="*/ 1054 h 1065"/>
              <a:gd name="T20" fmla="*/ 28 w 172"/>
              <a:gd name="T21" fmla="*/ 1054 h 1065"/>
              <a:gd name="T22" fmla="*/ 29 w 172"/>
              <a:gd name="T23" fmla="*/ 1054 h 1065"/>
              <a:gd name="T24" fmla="*/ 40 w 172"/>
              <a:gd name="T25" fmla="*/ 1049 h 1065"/>
              <a:gd name="T26" fmla="*/ 44 w 172"/>
              <a:gd name="T27" fmla="*/ 1047 h 1065"/>
              <a:gd name="T28" fmla="*/ 51 w 172"/>
              <a:gd name="T29" fmla="*/ 1043 h 1065"/>
              <a:gd name="T30" fmla="*/ 56 w 172"/>
              <a:gd name="T31" fmla="*/ 1041 h 1065"/>
              <a:gd name="T32" fmla="*/ 63 w 172"/>
              <a:gd name="T33" fmla="*/ 1038 h 1065"/>
              <a:gd name="T34" fmla="*/ 68 w 172"/>
              <a:gd name="T35" fmla="*/ 1035 h 1065"/>
              <a:gd name="T36" fmla="*/ 74 w 172"/>
              <a:gd name="T37" fmla="*/ 1032 h 1065"/>
              <a:gd name="T38" fmla="*/ 79 w 172"/>
              <a:gd name="T39" fmla="*/ 1029 h 1065"/>
              <a:gd name="T40" fmla="*/ 85 w 172"/>
              <a:gd name="T41" fmla="*/ 1026 h 1065"/>
              <a:gd name="T42" fmla="*/ 90 w 172"/>
              <a:gd name="T43" fmla="*/ 1023 h 1065"/>
              <a:gd name="T44" fmla="*/ 96 w 172"/>
              <a:gd name="T45" fmla="*/ 1020 h 1065"/>
              <a:gd name="T46" fmla="*/ 100 w 172"/>
              <a:gd name="T47" fmla="*/ 1017 h 1065"/>
              <a:gd name="T48" fmla="*/ 106 w 172"/>
              <a:gd name="T49" fmla="*/ 1013 h 1065"/>
              <a:gd name="T50" fmla="*/ 110 w 172"/>
              <a:gd name="T51" fmla="*/ 1011 h 1065"/>
              <a:gd name="T52" fmla="*/ 112 w 172"/>
              <a:gd name="T53" fmla="*/ 1010 h 1065"/>
              <a:gd name="T54" fmla="*/ 115 w 172"/>
              <a:gd name="T55" fmla="*/ 1008 h 1065"/>
              <a:gd name="T56" fmla="*/ 121 w 172"/>
              <a:gd name="T57" fmla="*/ 1004 h 1065"/>
              <a:gd name="T58" fmla="*/ 126 w 172"/>
              <a:gd name="T59" fmla="*/ 1000 h 1065"/>
              <a:gd name="T60" fmla="*/ 132 w 172"/>
              <a:gd name="T61" fmla="*/ 996 h 1065"/>
              <a:gd name="T62" fmla="*/ 136 w 172"/>
              <a:gd name="T63" fmla="*/ 993 h 1065"/>
              <a:gd name="T64" fmla="*/ 142 w 172"/>
              <a:gd name="T65" fmla="*/ 989 h 1065"/>
              <a:gd name="T66" fmla="*/ 146 w 172"/>
              <a:gd name="T67" fmla="*/ 986 h 1065"/>
              <a:gd name="T68" fmla="*/ 151 w 172"/>
              <a:gd name="T69" fmla="*/ 981 h 1065"/>
              <a:gd name="T70" fmla="*/ 154 w 172"/>
              <a:gd name="T71" fmla="*/ 979 h 1065"/>
              <a:gd name="T72" fmla="*/ 155 w 172"/>
              <a:gd name="T73" fmla="*/ 978 h 1065"/>
              <a:gd name="T74" fmla="*/ 161 w 172"/>
              <a:gd name="T75" fmla="*/ 973 h 1065"/>
              <a:gd name="T76" fmla="*/ 164 w 172"/>
              <a:gd name="T77" fmla="*/ 970 h 10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172" h="1065">
                <a:moveTo>
                  <a:pt x="164" y="970"/>
                </a:moveTo>
                <a:cubicBezTo>
                  <a:pt x="167" y="968"/>
                  <a:pt x="169" y="965"/>
                  <a:pt x="172" y="963"/>
                </a:cubicBezTo>
                <a:cubicBezTo>
                  <a:pt x="172" y="1"/>
                  <a:pt x="172" y="1"/>
                  <a:pt x="172" y="1"/>
                </a:cubicBezTo>
                <a:cubicBezTo>
                  <a:pt x="170" y="0"/>
                  <a:pt x="170" y="0"/>
                  <a:pt x="170" y="0"/>
                </a:cubicBezTo>
                <a:cubicBezTo>
                  <a:pt x="129" y="40"/>
                  <a:pt x="70" y="75"/>
                  <a:pt x="0" y="102"/>
                </a:cubicBezTo>
                <a:cubicBezTo>
                  <a:pt x="0" y="1064"/>
                  <a:pt x="0" y="1064"/>
                  <a:pt x="0" y="1064"/>
                </a:cubicBezTo>
                <a:cubicBezTo>
                  <a:pt x="2" y="1065"/>
                  <a:pt x="2" y="1065"/>
                  <a:pt x="2" y="1065"/>
                </a:cubicBezTo>
                <a:cubicBezTo>
                  <a:pt x="6" y="1063"/>
                  <a:pt x="11" y="1061"/>
                  <a:pt x="15" y="1060"/>
                </a:cubicBezTo>
                <a:cubicBezTo>
                  <a:pt x="16" y="1059"/>
                  <a:pt x="17" y="1059"/>
                  <a:pt x="19" y="1058"/>
                </a:cubicBezTo>
                <a:cubicBezTo>
                  <a:pt x="22" y="1057"/>
                  <a:pt x="25" y="1056"/>
                  <a:pt x="28" y="1054"/>
                </a:cubicBezTo>
                <a:cubicBezTo>
                  <a:pt x="28" y="1054"/>
                  <a:pt x="28" y="1054"/>
                  <a:pt x="28" y="1054"/>
                </a:cubicBezTo>
                <a:cubicBezTo>
                  <a:pt x="28" y="1054"/>
                  <a:pt x="29" y="1054"/>
                  <a:pt x="29" y="1054"/>
                </a:cubicBezTo>
                <a:cubicBezTo>
                  <a:pt x="33" y="1052"/>
                  <a:pt x="36" y="1050"/>
                  <a:pt x="40" y="1049"/>
                </a:cubicBezTo>
                <a:cubicBezTo>
                  <a:pt x="41" y="1048"/>
                  <a:pt x="42" y="1048"/>
                  <a:pt x="44" y="1047"/>
                </a:cubicBezTo>
                <a:cubicBezTo>
                  <a:pt x="46" y="1046"/>
                  <a:pt x="49" y="1045"/>
                  <a:pt x="51" y="1043"/>
                </a:cubicBezTo>
                <a:cubicBezTo>
                  <a:pt x="53" y="1043"/>
                  <a:pt x="55" y="1042"/>
                  <a:pt x="56" y="1041"/>
                </a:cubicBezTo>
                <a:cubicBezTo>
                  <a:pt x="58" y="1040"/>
                  <a:pt x="61" y="1039"/>
                  <a:pt x="63" y="1038"/>
                </a:cubicBezTo>
                <a:cubicBezTo>
                  <a:pt x="65" y="1037"/>
                  <a:pt x="66" y="1036"/>
                  <a:pt x="68" y="1035"/>
                </a:cubicBezTo>
                <a:cubicBezTo>
                  <a:pt x="70" y="1034"/>
                  <a:pt x="72" y="1033"/>
                  <a:pt x="74" y="1032"/>
                </a:cubicBezTo>
                <a:cubicBezTo>
                  <a:pt x="76" y="1031"/>
                  <a:pt x="77" y="1030"/>
                  <a:pt x="79" y="1029"/>
                </a:cubicBezTo>
                <a:cubicBezTo>
                  <a:pt x="81" y="1028"/>
                  <a:pt x="83" y="1027"/>
                  <a:pt x="85" y="1026"/>
                </a:cubicBezTo>
                <a:cubicBezTo>
                  <a:pt x="87" y="1025"/>
                  <a:pt x="88" y="1024"/>
                  <a:pt x="90" y="1023"/>
                </a:cubicBezTo>
                <a:cubicBezTo>
                  <a:pt x="92" y="1022"/>
                  <a:pt x="94" y="1021"/>
                  <a:pt x="96" y="1020"/>
                </a:cubicBezTo>
                <a:cubicBezTo>
                  <a:pt x="97" y="1019"/>
                  <a:pt x="99" y="1018"/>
                  <a:pt x="100" y="1017"/>
                </a:cubicBezTo>
                <a:cubicBezTo>
                  <a:pt x="102" y="1016"/>
                  <a:pt x="104" y="1015"/>
                  <a:pt x="106" y="1013"/>
                </a:cubicBezTo>
                <a:cubicBezTo>
                  <a:pt x="107" y="1013"/>
                  <a:pt x="109" y="1012"/>
                  <a:pt x="110" y="1011"/>
                </a:cubicBezTo>
                <a:cubicBezTo>
                  <a:pt x="111" y="1010"/>
                  <a:pt x="112" y="1010"/>
                  <a:pt x="112" y="1010"/>
                </a:cubicBezTo>
                <a:cubicBezTo>
                  <a:pt x="113" y="1009"/>
                  <a:pt x="114" y="1008"/>
                  <a:pt x="115" y="1008"/>
                </a:cubicBezTo>
                <a:cubicBezTo>
                  <a:pt x="117" y="1006"/>
                  <a:pt x="119" y="1005"/>
                  <a:pt x="121" y="1004"/>
                </a:cubicBezTo>
                <a:cubicBezTo>
                  <a:pt x="123" y="1002"/>
                  <a:pt x="124" y="1001"/>
                  <a:pt x="126" y="1000"/>
                </a:cubicBezTo>
                <a:cubicBezTo>
                  <a:pt x="128" y="999"/>
                  <a:pt x="130" y="998"/>
                  <a:pt x="132" y="996"/>
                </a:cubicBezTo>
                <a:cubicBezTo>
                  <a:pt x="133" y="995"/>
                  <a:pt x="134" y="994"/>
                  <a:pt x="136" y="993"/>
                </a:cubicBezTo>
                <a:cubicBezTo>
                  <a:pt x="138" y="992"/>
                  <a:pt x="140" y="990"/>
                  <a:pt x="142" y="989"/>
                </a:cubicBezTo>
                <a:cubicBezTo>
                  <a:pt x="143" y="988"/>
                  <a:pt x="144" y="987"/>
                  <a:pt x="146" y="986"/>
                </a:cubicBezTo>
                <a:cubicBezTo>
                  <a:pt x="147" y="984"/>
                  <a:pt x="149" y="983"/>
                  <a:pt x="151" y="981"/>
                </a:cubicBezTo>
                <a:cubicBezTo>
                  <a:pt x="152" y="980"/>
                  <a:pt x="153" y="980"/>
                  <a:pt x="154" y="979"/>
                </a:cubicBezTo>
                <a:cubicBezTo>
                  <a:pt x="154" y="979"/>
                  <a:pt x="155" y="978"/>
                  <a:pt x="155" y="978"/>
                </a:cubicBezTo>
                <a:cubicBezTo>
                  <a:pt x="157" y="976"/>
                  <a:pt x="159" y="975"/>
                  <a:pt x="161" y="973"/>
                </a:cubicBezTo>
                <a:cubicBezTo>
                  <a:pt x="162" y="972"/>
                  <a:pt x="163" y="971"/>
                  <a:pt x="164" y="970"/>
                </a:cubicBezTo>
                <a:close/>
              </a:path>
            </a:pathLst>
          </a:custGeom>
          <a:gradFill>
            <a:gsLst>
              <a:gs pos="99000">
                <a:schemeClr val="accent1">
                  <a:alpha val="77000"/>
                </a:schemeClr>
              </a:gs>
              <a:gs pos="0">
                <a:schemeClr val="accent1">
                  <a:alpha val="24000"/>
                </a:schemeClr>
              </a:gs>
            </a:gsLst>
            <a:lin ang="5400000" scaled="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4" name="Freeform 514">
            <a:extLst>
              <a:ext uri="{FF2B5EF4-FFF2-40B4-BE49-F238E27FC236}">
                <a16:creationId xmlns:a16="http://schemas.microsoft.com/office/drawing/2014/main" id="{A5E724E3-5F82-B747-ABA5-B0229F16C1D7}"/>
              </a:ext>
            </a:extLst>
          </p:cNvPr>
          <p:cNvSpPr>
            <a:spLocks/>
          </p:cNvSpPr>
          <p:nvPr/>
        </p:nvSpPr>
        <p:spPr bwMode="auto">
          <a:xfrm>
            <a:off x="14025830" y="5266093"/>
            <a:ext cx="510426" cy="5790154"/>
          </a:xfrm>
          <a:custGeom>
            <a:avLst/>
            <a:gdLst>
              <a:gd name="T0" fmla="*/ 1 w 99"/>
              <a:gd name="T1" fmla="*/ 1111 h 1128"/>
              <a:gd name="T2" fmla="*/ 2 w 99"/>
              <a:gd name="T3" fmla="*/ 1105 h 1128"/>
              <a:gd name="T4" fmla="*/ 3 w 99"/>
              <a:gd name="T5" fmla="*/ 1099 h 1128"/>
              <a:gd name="T6" fmla="*/ 4 w 99"/>
              <a:gd name="T7" fmla="*/ 1093 h 1128"/>
              <a:gd name="T8" fmla="*/ 6 w 99"/>
              <a:gd name="T9" fmla="*/ 1087 h 1128"/>
              <a:gd name="T10" fmla="*/ 8 w 99"/>
              <a:gd name="T11" fmla="*/ 1081 h 1128"/>
              <a:gd name="T12" fmla="*/ 10 w 99"/>
              <a:gd name="T13" fmla="*/ 1073 h 1128"/>
              <a:gd name="T14" fmla="*/ 12 w 99"/>
              <a:gd name="T15" fmla="*/ 1067 h 1128"/>
              <a:gd name="T16" fmla="*/ 15 w 99"/>
              <a:gd name="T17" fmla="*/ 1061 h 1128"/>
              <a:gd name="T18" fmla="*/ 18 w 99"/>
              <a:gd name="T19" fmla="*/ 1056 h 1128"/>
              <a:gd name="T20" fmla="*/ 20 w 99"/>
              <a:gd name="T21" fmla="*/ 1050 h 1128"/>
              <a:gd name="T22" fmla="*/ 24 w 99"/>
              <a:gd name="T23" fmla="*/ 1044 h 1128"/>
              <a:gd name="T24" fmla="*/ 28 w 99"/>
              <a:gd name="T25" fmla="*/ 1038 h 1128"/>
              <a:gd name="T26" fmla="*/ 32 w 99"/>
              <a:gd name="T27" fmla="*/ 1031 h 1128"/>
              <a:gd name="T28" fmla="*/ 36 w 99"/>
              <a:gd name="T29" fmla="*/ 1025 h 1128"/>
              <a:gd name="T30" fmla="*/ 40 w 99"/>
              <a:gd name="T31" fmla="*/ 1019 h 1128"/>
              <a:gd name="T32" fmla="*/ 45 w 99"/>
              <a:gd name="T33" fmla="*/ 1013 h 1128"/>
              <a:gd name="T34" fmla="*/ 51 w 99"/>
              <a:gd name="T35" fmla="*/ 1006 h 1128"/>
              <a:gd name="T36" fmla="*/ 57 w 99"/>
              <a:gd name="T37" fmla="*/ 1000 h 1128"/>
              <a:gd name="T38" fmla="*/ 63 w 99"/>
              <a:gd name="T39" fmla="*/ 994 h 1128"/>
              <a:gd name="T40" fmla="*/ 70 w 99"/>
              <a:gd name="T41" fmla="*/ 986 h 1128"/>
              <a:gd name="T42" fmla="*/ 77 w 99"/>
              <a:gd name="T43" fmla="*/ 980 h 1128"/>
              <a:gd name="T44" fmla="*/ 84 w 99"/>
              <a:gd name="T45" fmla="*/ 974 h 1128"/>
              <a:gd name="T46" fmla="*/ 90 w 99"/>
              <a:gd name="T47" fmla="*/ 969 h 1128"/>
              <a:gd name="T48" fmla="*/ 99 w 99"/>
              <a:gd name="T49" fmla="*/ 962 h 1128"/>
              <a:gd name="T50" fmla="*/ 92 w 99"/>
              <a:gd name="T51" fmla="*/ 5 h 1128"/>
              <a:gd name="T52" fmla="*/ 86 w 99"/>
              <a:gd name="T53" fmla="*/ 10 h 1128"/>
              <a:gd name="T54" fmla="*/ 84 w 99"/>
              <a:gd name="T55" fmla="*/ 12 h 1128"/>
              <a:gd name="T56" fmla="*/ 77 w 99"/>
              <a:gd name="T57" fmla="*/ 18 h 1128"/>
              <a:gd name="T58" fmla="*/ 70 w 99"/>
              <a:gd name="T59" fmla="*/ 24 h 1128"/>
              <a:gd name="T60" fmla="*/ 63 w 99"/>
              <a:gd name="T61" fmla="*/ 32 h 1128"/>
              <a:gd name="T62" fmla="*/ 57 w 99"/>
              <a:gd name="T63" fmla="*/ 38 h 1128"/>
              <a:gd name="T64" fmla="*/ 52 w 99"/>
              <a:gd name="T65" fmla="*/ 44 h 1128"/>
              <a:gd name="T66" fmla="*/ 47 w 99"/>
              <a:gd name="T67" fmla="*/ 49 h 1128"/>
              <a:gd name="T68" fmla="*/ 42 w 99"/>
              <a:gd name="T69" fmla="*/ 55 h 1128"/>
              <a:gd name="T70" fmla="*/ 37 w 99"/>
              <a:gd name="T71" fmla="*/ 61 h 1128"/>
              <a:gd name="T72" fmla="*/ 36 w 99"/>
              <a:gd name="T73" fmla="*/ 63 h 1128"/>
              <a:gd name="T74" fmla="*/ 32 w 99"/>
              <a:gd name="T75" fmla="*/ 69 h 1128"/>
              <a:gd name="T76" fmla="*/ 28 w 99"/>
              <a:gd name="T77" fmla="*/ 76 h 1128"/>
              <a:gd name="T78" fmla="*/ 24 w 99"/>
              <a:gd name="T79" fmla="*/ 82 h 1128"/>
              <a:gd name="T80" fmla="*/ 21 w 99"/>
              <a:gd name="T81" fmla="*/ 87 h 1128"/>
              <a:gd name="T82" fmla="*/ 19 w 99"/>
              <a:gd name="T83" fmla="*/ 92 h 1128"/>
              <a:gd name="T84" fmla="*/ 16 w 99"/>
              <a:gd name="T85" fmla="*/ 98 h 1128"/>
              <a:gd name="T86" fmla="*/ 13 w 99"/>
              <a:gd name="T87" fmla="*/ 104 h 1128"/>
              <a:gd name="T88" fmla="*/ 10 w 99"/>
              <a:gd name="T89" fmla="*/ 111 h 1128"/>
              <a:gd name="T90" fmla="*/ 10 w 99"/>
              <a:gd name="T91" fmla="*/ 112 h 1128"/>
              <a:gd name="T92" fmla="*/ 8 w 99"/>
              <a:gd name="T93" fmla="*/ 119 h 1128"/>
              <a:gd name="T94" fmla="*/ 6 w 99"/>
              <a:gd name="T95" fmla="*/ 125 h 1128"/>
              <a:gd name="T96" fmla="*/ 4 w 99"/>
              <a:gd name="T97" fmla="*/ 131 h 1128"/>
              <a:gd name="T98" fmla="*/ 3 w 99"/>
              <a:gd name="T99" fmla="*/ 136 h 1128"/>
              <a:gd name="T100" fmla="*/ 2 w 99"/>
              <a:gd name="T101" fmla="*/ 141 h 1128"/>
              <a:gd name="T102" fmla="*/ 1 w 99"/>
              <a:gd name="T103" fmla="*/ 149 h 1128"/>
              <a:gd name="T104" fmla="*/ 1 w 99"/>
              <a:gd name="T105" fmla="*/ 155 h 1128"/>
              <a:gd name="T106" fmla="*/ 0 w 99"/>
              <a:gd name="T107" fmla="*/ 161 h 1128"/>
              <a:gd name="T108" fmla="*/ 0 w 99"/>
              <a:gd name="T109" fmla="*/ 166 h 1128"/>
              <a:gd name="T110" fmla="*/ 0 w 99"/>
              <a:gd name="T111" fmla="*/ 1123 h 1128"/>
              <a:gd name="T112" fmla="*/ 1 w 99"/>
              <a:gd name="T113" fmla="*/ 1117 h 1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99" h="1128">
                <a:moveTo>
                  <a:pt x="1" y="1117"/>
                </a:moveTo>
                <a:cubicBezTo>
                  <a:pt x="1" y="1115"/>
                  <a:pt x="1" y="1113"/>
                  <a:pt x="1" y="1111"/>
                </a:cubicBezTo>
                <a:cubicBezTo>
                  <a:pt x="1" y="1111"/>
                  <a:pt x="1" y="1111"/>
                  <a:pt x="1" y="1110"/>
                </a:cubicBezTo>
                <a:cubicBezTo>
                  <a:pt x="2" y="1109"/>
                  <a:pt x="2" y="1107"/>
                  <a:pt x="2" y="1105"/>
                </a:cubicBezTo>
                <a:cubicBezTo>
                  <a:pt x="2" y="1104"/>
                  <a:pt x="2" y="1104"/>
                  <a:pt x="2" y="1103"/>
                </a:cubicBezTo>
                <a:cubicBezTo>
                  <a:pt x="3" y="1102"/>
                  <a:pt x="3" y="1100"/>
                  <a:pt x="3" y="1099"/>
                </a:cubicBezTo>
                <a:cubicBezTo>
                  <a:pt x="3" y="1098"/>
                  <a:pt x="3" y="1097"/>
                  <a:pt x="4" y="1097"/>
                </a:cubicBezTo>
                <a:cubicBezTo>
                  <a:pt x="4" y="1095"/>
                  <a:pt x="4" y="1094"/>
                  <a:pt x="4" y="1093"/>
                </a:cubicBezTo>
                <a:cubicBezTo>
                  <a:pt x="5" y="1092"/>
                  <a:pt x="5" y="1091"/>
                  <a:pt x="5" y="1091"/>
                </a:cubicBezTo>
                <a:cubicBezTo>
                  <a:pt x="5" y="1089"/>
                  <a:pt x="6" y="1088"/>
                  <a:pt x="6" y="1087"/>
                </a:cubicBezTo>
                <a:cubicBezTo>
                  <a:pt x="6" y="1086"/>
                  <a:pt x="6" y="1085"/>
                  <a:pt x="6" y="1085"/>
                </a:cubicBezTo>
                <a:cubicBezTo>
                  <a:pt x="7" y="1083"/>
                  <a:pt x="7" y="1082"/>
                  <a:pt x="8" y="1081"/>
                </a:cubicBezTo>
                <a:cubicBezTo>
                  <a:pt x="8" y="1080"/>
                  <a:pt x="8" y="1079"/>
                  <a:pt x="8" y="1079"/>
                </a:cubicBezTo>
                <a:cubicBezTo>
                  <a:pt x="9" y="1077"/>
                  <a:pt x="9" y="1075"/>
                  <a:pt x="10" y="1073"/>
                </a:cubicBezTo>
                <a:cubicBezTo>
                  <a:pt x="10" y="1073"/>
                  <a:pt x="10" y="1073"/>
                  <a:pt x="10" y="1073"/>
                </a:cubicBezTo>
                <a:cubicBezTo>
                  <a:pt x="11" y="1071"/>
                  <a:pt x="12" y="1069"/>
                  <a:pt x="12" y="1067"/>
                </a:cubicBezTo>
                <a:cubicBezTo>
                  <a:pt x="13" y="1067"/>
                  <a:pt x="13" y="1066"/>
                  <a:pt x="13" y="1065"/>
                </a:cubicBezTo>
                <a:cubicBezTo>
                  <a:pt x="14" y="1064"/>
                  <a:pt x="14" y="1063"/>
                  <a:pt x="15" y="1061"/>
                </a:cubicBezTo>
                <a:cubicBezTo>
                  <a:pt x="15" y="1061"/>
                  <a:pt x="16" y="1060"/>
                  <a:pt x="16" y="1059"/>
                </a:cubicBezTo>
                <a:cubicBezTo>
                  <a:pt x="16" y="1058"/>
                  <a:pt x="17" y="1057"/>
                  <a:pt x="18" y="1056"/>
                </a:cubicBezTo>
                <a:cubicBezTo>
                  <a:pt x="18" y="1055"/>
                  <a:pt x="18" y="1054"/>
                  <a:pt x="19" y="1053"/>
                </a:cubicBezTo>
                <a:cubicBezTo>
                  <a:pt x="19" y="1052"/>
                  <a:pt x="20" y="1051"/>
                  <a:pt x="20" y="1050"/>
                </a:cubicBezTo>
                <a:cubicBezTo>
                  <a:pt x="21" y="1049"/>
                  <a:pt x="21" y="1048"/>
                  <a:pt x="22" y="1048"/>
                </a:cubicBezTo>
                <a:cubicBezTo>
                  <a:pt x="22" y="1046"/>
                  <a:pt x="23" y="1045"/>
                  <a:pt x="24" y="1044"/>
                </a:cubicBezTo>
                <a:cubicBezTo>
                  <a:pt x="24" y="1043"/>
                  <a:pt x="25" y="1043"/>
                  <a:pt x="25" y="1042"/>
                </a:cubicBezTo>
                <a:cubicBezTo>
                  <a:pt x="26" y="1040"/>
                  <a:pt x="27" y="1039"/>
                  <a:pt x="28" y="1038"/>
                </a:cubicBezTo>
                <a:cubicBezTo>
                  <a:pt x="28" y="1037"/>
                  <a:pt x="28" y="1037"/>
                  <a:pt x="28" y="1036"/>
                </a:cubicBezTo>
                <a:cubicBezTo>
                  <a:pt x="30" y="1034"/>
                  <a:pt x="31" y="1032"/>
                  <a:pt x="32" y="1031"/>
                </a:cubicBezTo>
                <a:cubicBezTo>
                  <a:pt x="32" y="1030"/>
                  <a:pt x="33" y="1030"/>
                  <a:pt x="33" y="1029"/>
                </a:cubicBezTo>
                <a:cubicBezTo>
                  <a:pt x="34" y="1028"/>
                  <a:pt x="35" y="1026"/>
                  <a:pt x="36" y="1025"/>
                </a:cubicBezTo>
                <a:cubicBezTo>
                  <a:pt x="36" y="1024"/>
                  <a:pt x="37" y="1024"/>
                  <a:pt x="37" y="1023"/>
                </a:cubicBezTo>
                <a:cubicBezTo>
                  <a:pt x="38" y="1022"/>
                  <a:pt x="39" y="1020"/>
                  <a:pt x="40" y="1019"/>
                </a:cubicBezTo>
                <a:cubicBezTo>
                  <a:pt x="41" y="1018"/>
                  <a:pt x="41" y="1018"/>
                  <a:pt x="42" y="1017"/>
                </a:cubicBezTo>
                <a:cubicBezTo>
                  <a:pt x="43" y="1016"/>
                  <a:pt x="44" y="1014"/>
                  <a:pt x="45" y="1013"/>
                </a:cubicBezTo>
                <a:cubicBezTo>
                  <a:pt x="46" y="1012"/>
                  <a:pt x="46" y="1012"/>
                  <a:pt x="47" y="1011"/>
                </a:cubicBezTo>
                <a:cubicBezTo>
                  <a:pt x="48" y="1009"/>
                  <a:pt x="50" y="1008"/>
                  <a:pt x="51" y="1006"/>
                </a:cubicBezTo>
                <a:cubicBezTo>
                  <a:pt x="52" y="1005"/>
                  <a:pt x="52" y="1005"/>
                  <a:pt x="52" y="1005"/>
                </a:cubicBezTo>
                <a:cubicBezTo>
                  <a:pt x="53" y="1004"/>
                  <a:pt x="55" y="1002"/>
                  <a:pt x="57" y="1000"/>
                </a:cubicBezTo>
                <a:cubicBezTo>
                  <a:pt x="57" y="999"/>
                  <a:pt x="58" y="999"/>
                  <a:pt x="58" y="998"/>
                </a:cubicBezTo>
                <a:cubicBezTo>
                  <a:pt x="60" y="997"/>
                  <a:pt x="61" y="995"/>
                  <a:pt x="63" y="994"/>
                </a:cubicBezTo>
                <a:cubicBezTo>
                  <a:pt x="63" y="993"/>
                  <a:pt x="64" y="992"/>
                  <a:pt x="64" y="992"/>
                </a:cubicBezTo>
                <a:cubicBezTo>
                  <a:pt x="66" y="990"/>
                  <a:pt x="68" y="988"/>
                  <a:pt x="70" y="986"/>
                </a:cubicBezTo>
                <a:cubicBezTo>
                  <a:pt x="71" y="986"/>
                  <a:pt x="71" y="986"/>
                  <a:pt x="71" y="986"/>
                </a:cubicBezTo>
                <a:cubicBezTo>
                  <a:pt x="73" y="984"/>
                  <a:pt x="75" y="982"/>
                  <a:pt x="77" y="980"/>
                </a:cubicBezTo>
                <a:cubicBezTo>
                  <a:pt x="78" y="979"/>
                  <a:pt x="78" y="979"/>
                  <a:pt x="79" y="978"/>
                </a:cubicBezTo>
                <a:cubicBezTo>
                  <a:pt x="81" y="977"/>
                  <a:pt x="82" y="975"/>
                  <a:pt x="84" y="974"/>
                </a:cubicBezTo>
                <a:cubicBezTo>
                  <a:pt x="85" y="973"/>
                  <a:pt x="85" y="973"/>
                  <a:pt x="86" y="972"/>
                </a:cubicBezTo>
                <a:cubicBezTo>
                  <a:pt x="87" y="971"/>
                  <a:pt x="89" y="970"/>
                  <a:pt x="90" y="969"/>
                </a:cubicBezTo>
                <a:cubicBezTo>
                  <a:pt x="91" y="968"/>
                  <a:pt x="92" y="968"/>
                  <a:pt x="92" y="967"/>
                </a:cubicBezTo>
                <a:cubicBezTo>
                  <a:pt x="94" y="965"/>
                  <a:pt x="96" y="964"/>
                  <a:pt x="99" y="962"/>
                </a:cubicBezTo>
                <a:cubicBezTo>
                  <a:pt x="99" y="0"/>
                  <a:pt x="99" y="0"/>
                  <a:pt x="99" y="0"/>
                </a:cubicBezTo>
                <a:cubicBezTo>
                  <a:pt x="96" y="2"/>
                  <a:pt x="94" y="4"/>
                  <a:pt x="92" y="5"/>
                </a:cubicBezTo>
                <a:cubicBezTo>
                  <a:pt x="92" y="6"/>
                  <a:pt x="91" y="6"/>
                  <a:pt x="90" y="7"/>
                </a:cubicBezTo>
                <a:cubicBezTo>
                  <a:pt x="89" y="8"/>
                  <a:pt x="87" y="9"/>
                  <a:pt x="86" y="10"/>
                </a:cubicBezTo>
                <a:cubicBezTo>
                  <a:pt x="86" y="11"/>
                  <a:pt x="86" y="11"/>
                  <a:pt x="85" y="11"/>
                </a:cubicBezTo>
                <a:cubicBezTo>
                  <a:pt x="85" y="11"/>
                  <a:pt x="85" y="12"/>
                  <a:pt x="84" y="12"/>
                </a:cubicBezTo>
                <a:cubicBezTo>
                  <a:pt x="82" y="13"/>
                  <a:pt x="81" y="15"/>
                  <a:pt x="79" y="17"/>
                </a:cubicBezTo>
                <a:cubicBezTo>
                  <a:pt x="78" y="17"/>
                  <a:pt x="78" y="18"/>
                  <a:pt x="77" y="18"/>
                </a:cubicBezTo>
                <a:cubicBezTo>
                  <a:pt x="75" y="20"/>
                  <a:pt x="73" y="22"/>
                  <a:pt x="71" y="24"/>
                </a:cubicBezTo>
                <a:cubicBezTo>
                  <a:pt x="70" y="24"/>
                  <a:pt x="70" y="24"/>
                  <a:pt x="70" y="24"/>
                </a:cubicBezTo>
                <a:cubicBezTo>
                  <a:pt x="68" y="26"/>
                  <a:pt x="66" y="28"/>
                  <a:pt x="64" y="30"/>
                </a:cubicBezTo>
                <a:cubicBezTo>
                  <a:pt x="64" y="31"/>
                  <a:pt x="63" y="31"/>
                  <a:pt x="63" y="32"/>
                </a:cubicBezTo>
                <a:cubicBezTo>
                  <a:pt x="61" y="33"/>
                  <a:pt x="60" y="35"/>
                  <a:pt x="58" y="37"/>
                </a:cubicBezTo>
                <a:cubicBezTo>
                  <a:pt x="58" y="37"/>
                  <a:pt x="57" y="37"/>
                  <a:pt x="57" y="38"/>
                </a:cubicBezTo>
                <a:cubicBezTo>
                  <a:pt x="57" y="38"/>
                  <a:pt x="57" y="38"/>
                  <a:pt x="57" y="38"/>
                </a:cubicBezTo>
                <a:cubicBezTo>
                  <a:pt x="55" y="40"/>
                  <a:pt x="53" y="42"/>
                  <a:pt x="52" y="44"/>
                </a:cubicBezTo>
                <a:cubicBezTo>
                  <a:pt x="51" y="44"/>
                  <a:pt x="51" y="44"/>
                  <a:pt x="51" y="44"/>
                </a:cubicBezTo>
                <a:cubicBezTo>
                  <a:pt x="50" y="46"/>
                  <a:pt x="48" y="48"/>
                  <a:pt x="47" y="49"/>
                </a:cubicBezTo>
                <a:cubicBezTo>
                  <a:pt x="46" y="50"/>
                  <a:pt x="46" y="51"/>
                  <a:pt x="45" y="51"/>
                </a:cubicBezTo>
                <a:cubicBezTo>
                  <a:pt x="44" y="53"/>
                  <a:pt x="43" y="54"/>
                  <a:pt x="42" y="55"/>
                </a:cubicBezTo>
                <a:cubicBezTo>
                  <a:pt x="41" y="56"/>
                  <a:pt x="41" y="57"/>
                  <a:pt x="40" y="57"/>
                </a:cubicBezTo>
                <a:cubicBezTo>
                  <a:pt x="39" y="59"/>
                  <a:pt x="38" y="60"/>
                  <a:pt x="37" y="61"/>
                </a:cubicBezTo>
                <a:cubicBezTo>
                  <a:pt x="37" y="62"/>
                  <a:pt x="37" y="62"/>
                  <a:pt x="36" y="63"/>
                </a:cubicBezTo>
                <a:cubicBezTo>
                  <a:pt x="36" y="63"/>
                  <a:pt x="36" y="63"/>
                  <a:pt x="36" y="63"/>
                </a:cubicBezTo>
                <a:cubicBezTo>
                  <a:pt x="35" y="65"/>
                  <a:pt x="34" y="66"/>
                  <a:pt x="33" y="68"/>
                </a:cubicBezTo>
                <a:cubicBezTo>
                  <a:pt x="33" y="68"/>
                  <a:pt x="32" y="68"/>
                  <a:pt x="32" y="69"/>
                </a:cubicBezTo>
                <a:cubicBezTo>
                  <a:pt x="31" y="71"/>
                  <a:pt x="30" y="73"/>
                  <a:pt x="28" y="75"/>
                </a:cubicBezTo>
                <a:cubicBezTo>
                  <a:pt x="28" y="75"/>
                  <a:pt x="28" y="75"/>
                  <a:pt x="28" y="76"/>
                </a:cubicBezTo>
                <a:cubicBezTo>
                  <a:pt x="27" y="77"/>
                  <a:pt x="26" y="79"/>
                  <a:pt x="25" y="80"/>
                </a:cubicBezTo>
                <a:cubicBezTo>
                  <a:pt x="25" y="81"/>
                  <a:pt x="24" y="82"/>
                  <a:pt x="24" y="82"/>
                </a:cubicBezTo>
                <a:cubicBezTo>
                  <a:pt x="23" y="84"/>
                  <a:pt x="22" y="85"/>
                  <a:pt x="22" y="86"/>
                </a:cubicBezTo>
                <a:cubicBezTo>
                  <a:pt x="22" y="86"/>
                  <a:pt x="21" y="87"/>
                  <a:pt x="21" y="87"/>
                </a:cubicBezTo>
                <a:cubicBezTo>
                  <a:pt x="21" y="87"/>
                  <a:pt x="21" y="88"/>
                  <a:pt x="20" y="88"/>
                </a:cubicBezTo>
                <a:cubicBezTo>
                  <a:pt x="20" y="89"/>
                  <a:pt x="19" y="91"/>
                  <a:pt x="19" y="92"/>
                </a:cubicBezTo>
                <a:cubicBezTo>
                  <a:pt x="18" y="92"/>
                  <a:pt x="18" y="93"/>
                  <a:pt x="18" y="94"/>
                </a:cubicBezTo>
                <a:cubicBezTo>
                  <a:pt x="17" y="95"/>
                  <a:pt x="16" y="96"/>
                  <a:pt x="16" y="98"/>
                </a:cubicBezTo>
                <a:cubicBezTo>
                  <a:pt x="16" y="98"/>
                  <a:pt x="15" y="99"/>
                  <a:pt x="15" y="100"/>
                </a:cubicBezTo>
                <a:cubicBezTo>
                  <a:pt x="14" y="101"/>
                  <a:pt x="14" y="102"/>
                  <a:pt x="13" y="104"/>
                </a:cubicBezTo>
                <a:cubicBezTo>
                  <a:pt x="13" y="104"/>
                  <a:pt x="13" y="105"/>
                  <a:pt x="12" y="106"/>
                </a:cubicBezTo>
                <a:cubicBezTo>
                  <a:pt x="12" y="107"/>
                  <a:pt x="11" y="109"/>
                  <a:pt x="10" y="111"/>
                </a:cubicBezTo>
                <a:cubicBezTo>
                  <a:pt x="10" y="111"/>
                  <a:pt x="10" y="111"/>
                  <a:pt x="10" y="111"/>
                </a:cubicBezTo>
                <a:cubicBezTo>
                  <a:pt x="10" y="112"/>
                  <a:pt x="10" y="112"/>
                  <a:pt x="10" y="112"/>
                </a:cubicBezTo>
                <a:cubicBezTo>
                  <a:pt x="9" y="113"/>
                  <a:pt x="9" y="115"/>
                  <a:pt x="8" y="117"/>
                </a:cubicBezTo>
                <a:cubicBezTo>
                  <a:pt x="8" y="118"/>
                  <a:pt x="8" y="118"/>
                  <a:pt x="8" y="119"/>
                </a:cubicBezTo>
                <a:cubicBezTo>
                  <a:pt x="7" y="120"/>
                  <a:pt x="7" y="122"/>
                  <a:pt x="6" y="123"/>
                </a:cubicBezTo>
                <a:cubicBezTo>
                  <a:pt x="6" y="124"/>
                  <a:pt x="6" y="124"/>
                  <a:pt x="6" y="125"/>
                </a:cubicBezTo>
                <a:cubicBezTo>
                  <a:pt x="6" y="126"/>
                  <a:pt x="5" y="128"/>
                  <a:pt x="5" y="129"/>
                </a:cubicBezTo>
                <a:cubicBezTo>
                  <a:pt x="5" y="130"/>
                  <a:pt x="5" y="130"/>
                  <a:pt x="4" y="131"/>
                </a:cubicBezTo>
                <a:cubicBezTo>
                  <a:pt x="4" y="132"/>
                  <a:pt x="4" y="134"/>
                  <a:pt x="4" y="135"/>
                </a:cubicBezTo>
                <a:cubicBezTo>
                  <a:pt x="3" y="135"/>
                  <a:pt x="3" y="136"/>
                  <a:pt x="3" y="136"/>
                </a:cubicBezTo>
                <a:cubicBezTo>
                  <a:pt x="3" y="136"/>
                  <a:pt x="3" y="137"/>
                  <a:pt x="3" y="137"/>
                </a:cubicBezTo>
                <a:cubicBezTo>
                  <a:pt x="3" y="138"/>
                  <a:pt x="3" y="140"/>
                  <a:pt x="2" y="141"/>
                </a:cubicBezTo>
                <a:cubicBezTo>
                  <a:pt x="2" y="142"/>
                  <a:pt x="2" y="143"/>
                  <a:pt x="2" y="143"/>
                </a:cubicBezTo>
                <a:cubicBezTo>
                  <a:pt x="2" y="145"/>
                  <a:pt x="2" y="147"/>
                  <a:pt x="1" y="149"/>
                </a:cubicBezTo>
                <a:cubicBezTo>
                  <a:pt x="1" y="149"/>
                  <a:pt x="1" y="149"/>
                  <a:pt x="1" y="149"/>
                </a:cubicBezTo>
                <a:cubicBezTo>
                  <a:pt x="1" y="151"/>
                  <a:pt x="1" y="153"/>
                  <a:pt x="1" y="155"/>
                </a:cubicBezTo>
                <a:cubicBezTo>
                  <a:pt x="1" y="156"/>
                  <a:pt x="1" y="157"/>
                  <a:pt x="1" y="157"/>
                </a:cubicBezTo>
                <a:cubicBezTo>
                  <a:pt x="1" y="159"/>
                  <a:pt x="1" y="160"/>
                  <a:pt x="0" y="161"/>
                </a:cubicBezTo>
                <a:cubicBezTo>
                  <a:pt x="0" y="162"/>
                  <a:pt x="0" y="162"/>
                  <a:pt x="0" y="162"/>
                </a:cubicBezTo>
                <a:cubicBezTo>
                  <a:pt x="0" y="163"/>
                  <a:pt x="0" y="165"/>
                  <a:pt x="0" y="166"/>
                </a:cubicBezTo>
                <a:cubicBezTo>
                  <a:pt x="0" y="1128"/>
                  <a:pt x="0" y="1128"/>
                  <a:pt x="0" y="1128"/>
                </a:cubicBezTo>
                <a:cubicBezTo>
                  <a:pt x="0" y="1126"/>
                  <a:pt x="0" y="1125"/>
                  <a:pt x="0" y="1123"/>
                </a:cubicBezTo>
                <a:cubicBezTo>
                  <a:pt x="1" y="1122"/>
                  <a:pt x="1" y="1120"/>
                  <a:pt x="1" y="1119"/>
                </a:cubicBezTo>
                <a:cubicBezTo>
                  <a:pt x="1" y="1118"/>
                  <a:pt x="1" y="1118"/>
                  <a:pt x="1" y="1117"/>
                </a:cubicBezTo>
                <a:close/>
              </a:path>
            </a:pathLst>
          </a:custGeom>
          <a:gradFill>
            <a:gsLst>
              <a:gs pos="99000">
                <a:schemeClr val="accent1">
                  <a:alpha val="77000"/>
                </a:schemeClr>
              </a:gs>
              <a:gs pos="0">
                <a:schemeClr val="accent1">
                  <a:alpha val="24000"/>
                </a:schemeClr>
              </a:gs>
            </a:gsLst>
            <a:lin ang="5400000" scaled="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5" name="Freeform 516">
            <a:extLst>
              <a:ext uri="{FF2B5EF4-FFF2-40B4-BE49-F238E27FC236}">
                <a16:creationId xmlns:a16="http://schemas.microsoft.com/office/drawing/2014/main" id="{96E941F6-9CC5-604E-825F-FAEA3A9E1393}"/>
              </a:ext>
            </a:extLst>
          </p:cNvPr>
          <p:cNvSpPr>
            <a:spLocks/>
          </p:cNvSpPr>
          <p:nvPr/>
        </p:nvSpPr>
        <p:spPr bwMode="auto">
          <a:xfrm>
            <a:off x="14009876" y="6111490"/>
            <a:ext cx="239262" cy="5550892"/>
          </a:xfrm>
          <a:custGeom>
            <a:avLst/>
            <a:gdLst>
              <a:gd name="T0" fmla="*/ 48 w 48"/>
              <a:gd name="T1" fmla="*/ 118 h 1080"/>
              <a:gd name="T2" fmla="*/ 48 w 48"/>
              <a:gd name="T3" fmla="*/ 1080 h 1080"/>
              <a:gd name="T4" fmla="*/ 0 w 48"/>
              <a:gd name="T5" fmla="*/ 962 h 1080"/>
              <a:gd name="T6" fmla="*/ 0 w 48"/>
              <a:gd name="T7" fmla="*/ 0 h 1080"/>
              <a:gd name="T8" fmla="*/ 48 w 48"/>
              <a:gd name="T9" fmla="*/ 118 h 10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8" h="1080">
                <a:moveTo>
                  <a:pt x="48" y="118"/>
                </a:moveTo>
                <a:cubicBezTo>
                  <a:pt x="48" y="1080"/>
                  <a:pt x="48" y="1080"/>
                  <a:pt x="48" y="1080"/>
                </a:cubicBezTo>
                <a:cubicBezTo>
                  <a:pt x="16" y="1043"/>
                  <a:pt x="0" y="1003"/>
                  <a:pt x="0" y="962"/>
                </a:cubicBezTo>
                <a:cubicBezTo>
                  <a:pt x="0" y="0"/>
                  <a:pt x="0" y="0"/>
                  <a:pt x="0" y="0"/>
                </a:cubicBezTo>
                <a:cubicBezTo>
                  <a:pt x="0" y="41"/>
                  <a:pt x="16" y="81"/>
                  <a:pt x="48" y="118"/>
                </a:cubicBezTo>
              </a:path>
            </a:pathLst>
          </a:custGeom>
          <a:gradFill>
            <a:gsLst>
              <a:gs pos="100000">
                <a:schemeClr val="accent1">
                  <a:alpha val="35000"/>
                </a:schemeClr>
              </a:gs>
              <a:gs pos="21000">
                <a:schemeClr val="accent1">
                  <a:alpha val="0"/>
                </a:schemeClr>
              </a:gs>
            </a:gsLst>
            <a:lin ang="5400000" scaled="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8" name="Freeform 517">
            <a:extLst>
              <a:ext uri="{FF2B5EF4-FFF2-40B4-BE49-F238E27FC236}">
                <a16:creationId xmlns:a16="http://schemas.microsoft.com/office/drawing/2014/main" id="{8FC45C6E-BDEF-D34E-BBE0-92C0895EAB72}"/>
              </a:ext>
            </a:extLst>
          </p:cNvPr>
          <p:cNvSpPr>
            <a:spLocks/>
          </p:cNvSpPr>
          <p:nvPr/>
        </p:nvSpPr>
        <p:spPr bwMode="auto">
          <a:xfrm>
            <a:off x="15971831" y="6988787"/>
            <a:ext cx="3572988" cy="3907958"/>
          </a:xfrm>
          <a:custGeom>
            <a:avLst/>
            <a:gdLst>
              <a:gd name="T0" fmla="*/ 693 w 693"/>
              <a:gd name="T1" fmla="*/ 581 h 759"/>
              <a:gd name="T2" fmla="*/ 693 w 693"/>
              <a:gd name="T3" fmla="*/ 579 h 759"/>
              <a:gd name="T4" fmla="*/ 693 w 693"/>
              <a:gd name="T5" fmla="*/ 576 h 759"/>
              <a:gd name="T6" fmla="*/ 692 w 693"/>
              <a:gd name="T7" fmla="*/ 574 h 759"/>
              <a:gd name="T8" fmla="*/ 692 w 693"/>
              <a:gd name="T9" fmla="*/ 571 h 759"/>
              <a:gd name="T10" fmla="*/ 692 w 693"/>
              <a:gd name="T11" fmla="*/ 569 h 759"/>
              <a:gd name="T12" fmla="*/ 691 w 693"/>
              <a:gd name="T13" fmla="*/ 565 h 759"/>
              <a:gd name="T14" fmla="*/ 691 w 693"/>
              <a:gd name="T15" fmla="*/ 564 h 759"/>
              <a:gd name="T16" fmla="*/ 691 w 693"/>
              <a:gd name="T17" fmla="*/ 564 h 759"/>
              <a:gd name="T18" fmla="*/ 641 w 693"/>
              <a:gd name="T19" fmla="*/ 312 h 759"/>
              <a:gd name="T20" fmla="*/ 641 w 693"/>
              <a:gd name="T21" fmla="*/ 312 h 759"/>
              <a:gd name="T22" fmla="*/ 639 w 693"/>
              <a:gd name="T23" fmla="*/ 304 h 759"/>
              <a:gd name="T24" fmla="*/ 346 w 693"/>
              <a:gd name="T25" fmla="*/ 0 h 759"/>
              <a:gd name="T26" fmla="*/ 54 w 693"/>
              <a:gd name="T27" fmla="*/ 304 h 759"/>
              <a:gd name="T28" fmla="*/ 52 w 693"/>
              <a:gd name="T29" fmla="*/ 312 h 759"/>
              <a:gd name="T30" fmla="*/ 52 w 693"/>
              <a:gd name="T31" fmla="*/ 312 h 759"/>
              <a:gd name="T32" fmla="*/ 2 w 693"/>
              <a:gd name="T33" fmla="*/ 564 h 759"/>
              <a:gd name="T34" fmla="*/ 2 w 693"/>
              <a:gd name="T35" fmla="*/ 564 h 759"/>
              <a:gd name="T36" fmla="*/ 2 w 693"/>
              <a:gd name="T37" fmla="*/ 565 h 759"/>
              <a:gd name="T38" fmla="*/ 1 w 693"/>
              <a:gd name="T39" fmla="*/ 569 h 759"/>
              <a:gd name="T40" fmla="*/ 1 w 693"/>
              <a:gd name="T41" fmla="*/ 571 h 759"/>
              <a:gd name="T42" fmla="*/ 0 w 693"/>
              <a:gd name="T43" fmla="*/ 574 h 759"/>
              <a:gd name="T44" fmla="*/ 0 w 693"/>
              <a:gd name="T45" fmla="*/ 576 h 759"/>
              <a:gd name="T46" fmla="*/ 0 w 693"/>
              <a:gd name="T47" fmla="*/ 579 h 759"/>
              <a:gd name="T48" fmla="*/ 0 w 693"/>
              <a:gd name="T49" fmla="*/ 581 h 759"/>
              <a:gd name="T50" fmla="*/ 0 w 693"/>
              <a:gd name="T51" fmla="*/ 585 h 759"/>
              <a:gd name="T52" fmla="*/ 21 w 693"/>
              <a:gd name="T53" fmla="*/ 645 h 759"/>
              <a:gd name="T54" fmla="*/ 346 w 693"/>
              <a:gd name="T55" fmla="*/ 759 h 759"/>
              <a:gd name="T56" fmla="*/ 346 w 693"/>
              <a:gd name="T57" fmla="*/ 759 h 759"/>
              <a:gd name="T58" fmla="*/ 346 w 693"/>
              <a:gd name="T59" fmla="*/ 759 h 759"/>
              <a:gd name="T60" fmla="*/ 672 w 693"/>
              <a:gd name="T61" fmla="*/ 645 h 759"/>
              <a:gd name="T62" fmla="*/ 693 w 693"/>
              <a:gd name="T63" fmla="*/ 585 h 759"/>
              <a:gd name="T64" fmla="*/ 693 w 693"/>
              <a:gd name="T65" fmla="*/ 581 h 7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93" h="759">
                <a:moveTo>
                  <a:pt x="693" y="581"/>
                </a:moveTo>
                <a:cubicBezTo>
                  <a:pt x="693" y="580"/>
                  <a:pt x="693" y="580"/>
                  <a:pt x="693" y="579"/>
                </a:cubicBezTo>
                <a:cubicBezTo>
                  <a:pt x="693" y="578"/>
                  <a:pt x="693" y="577"/>
                  <a:pt x="693" y="576"/>
                </a:cubicBezTo>
                <a:cubicBezTo>
                  <a:pt x="693" y="575"/>
                  <a:pt x="692" y="575"/>
                  <a:pt x="692" y="574"/>
                </a:cubicBezTo>
                <a:cubicBezTo>
                  <a:pt x="692" y="573"/>
                  <a:pt x="692" y="572"/>
                  <a:pt x="692" y="571"/>
                </a:cubicBezTo>
                <a:cubicBezTo>
                  <a:pt x="692" y="570"/>
                  <a:pt x="692" y="570"/>
                  <a:pt x="692" y="569"/>
                </a:cubicBezTo>
                <a:cubicBezTo>
                  <a:pt x="691" y="568"/>
                  <a:pt x="691" y="566"/>
                  <a:pt x="691" y="565"/>
                </a:cubicBezTo>
                <a:cubicBezTo>
                  <a:pt x="691" y="565"/>
                  <a:pt x="691" y="565"/>
                  <a:pt x="691" y="564"/>
                </a:cubicBezTo>
                <a:cubicBezTo>
                  <a:pt x="691" y="564"/>
                  <a:pt x="691" y="564"/>
                  <a:pt x="691" y="564"/>
                </a:cubicBezTo>
                <a:cubicBezTo>
                  <a:pt x="641" y="312"/>
                  <a:pt x="641" y="312"/>
                  <a:pt x="641" y="312"/>
                </a:cubicBezTo>
                <a:cubicBezTo>
                  <a:pt x="641" y="312"/>
                  <a:pt x="641" y="312"/>
                  <a:pt x="641" y="312"/>
                </a:cubicBezTo>
                <a:cubicBezTo>
                  <a:pt x="639" y="304"/>
                  <a:pt x="639" y="304"/>
                  <a:pt x="639" y="304"/>
                </a:cubicBezTo>
                <a:cubicBezTo>
                  <a:pt x="629" y="254"/>
                  <a:pt x="564" y="0"/>
                  <a:pt x="346" y="0"/>
                </a:cubicBezTo>
                <a:cubicBezTo>
                  <a:pt x="129" y="0"/>
                  <a:pt x="64" y="254"/>
                  <a:pt x="54" y="304"/>
                </a:cubicBezTo>
                <a:cubicBezTo>
                  <a:pt x="52" y="312"/>
                  <a:pt x="52" y="312"/>
                  <a:pt x="52" y="312"/>
                </a:cubicBezTo>
                <a:cubicBezTo>
                  <a:pt x="52" y="312"/>
                  <a:pt x="52" y="312"/>
                  <a:pt x="52" y="312"/>
                </a:cubicBezTo>
                <a:cubicBezTo>
                  <a:pt x="2" y="564"/>
                  <a:pt x="2" y="564"/>
                  <a:pt x="2" y="564"/>
                </a:cubicBezTo>
                <a:cubicBezTo>
                  <a:pt x="2" y="564"/>
                  <a:pt x="2" y="564"/>
                  <a:pt x="2" y="564"/>
                </a:cubicBezTo>
                <a:cubicBezTo>
                  <a:pt x="2" y="565"/>
                  <a:pt x="2" y="565"/>
                  <a:pt x="2" y="565"/>
                </a:cubicBezTo>
                <a:cubicBezTo>
                  <a:pt x="2" y="566"/>
                  <a:pt x="1" y="568"/>
                  <a:pt x="1" y="569"/>
                </a:cubicBezTo>
                <a:cubicBezTo>
                  <a:pt x="1" y="570"/>
                  <a:pt x="1" y="570"/>
                  <a:pt x="1" y="571"/>
                </a:cubicBezTo>
                <a:cubicBezTo>
                  <a:pt x="1" y="572"/>
                  <a:pt x="1" y="573"/>
                  <a:pt x="0" y="574"/>
                </a:cubicBezTo>
                <a:cubicBezTo>
                  <a:pt x="0" y="575"/>
                  <a:pt x="0" y="575"/>
                  <a:pt x="0" y="576"/>
                </a:cubicBezTo>
                <a:cubicBezTo>
                  <a:pt x="0" y="577"/>
                  <a:pt x="0" y="578"/>
                  <a:pt x="0" y="579"/>
                </a:cubicBezTo>
                <a:cubicBezTo>
                  <a:pt x="0" y="580"/>
                  <a:pt x="0" y="580"/>
                  <a:pt x="0" y="581"/>
                </a:cubicBezTo>
                <a:cubicBezTo>
                  <a:pt x="0" y="582"/>
                  <a:pt x="0" y="584"/>
                  <a:pt x="0" y="585"/>
                </a:cubicBezTo>
                <a:cubicBezTo>
                  <a:pt x="0" y="606"/>
                  <a:pt x="7" y="627"/>
                  <a:pt x="21" y="645"/>
                </a:cubicBezTo>
                <a:cubicBezTo>
                  <a:pt x="69" y="712"/>
                  <a:pt x="197" y="759"/>
                  <a:pt x="346" y="759"/>
                </a:cubicBezTo>
                <a:cubicBezTo>
                  <a:pt x="346" y="759"/>
                  <a:pt x="346" y="759"/>
                  <a:pt x="346" y="759"/>
                </a:cubicBezTo>
                <a:cubicBezTo>
                  <a:pt x="346" y="759"/>
                  <a:pt x="346" y="759"/>
                  <a:pt x="346" y="759"/>
                </a:cubicBezTo>
                <a:cubicBezTo>
                  <a:pt x="496" y="759"/>
                  <a:pt x="623" y="712"/>
                  <a:pt x="672" y="645"/>
                </a:cubicBezTo>
                <a:cubicBezTo>
                  <a:pt x="686" y="627"/>
                  <a:pt x="693" y="606"/>
                  <a:pt x="693" y="585"/>
                </a:cubicBezTo>
                <a:cubicBezTo>
                  <a:pt x="693" y="584"/>
                  <a:pt x="693" y="582"/>
                  <a:pt x="693" y="581"/>
                </a:cubicBezTo>
                <a:close/>
              </a:path>
            </a:pathLst>
          </a:custGeom>
          <a:gradFill>
            <a:gsLst>
              <a:gs pos="0">
                <a:schemeClr val="tx2">
                  <a:lumMod val="10000"/>
                  <a:lumOff val="90000"/>
                </a:schemeClr>
              </a:gs>
              <a:gs pos="98000">
                <a:schemeClr val="tx2">
                  <a:lumMod val="25000"/>
                  <a:lumOff val="75000"/>
                </a:schemeClr>
              </a:gs>
            </a:gsLst>
            <a:lin ang="16800000" scaled="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9" name="Полилиния 108">
            <a:extLst>
              <a:ext uri="{FF2B5EF4-FFF2-40B4-BE49-F238E27FC236}">
                <a16:creationId xmlns:a16="http://schemas.microsoft.com/office/drawing/2014/main" id="{A370AD0A-D2E5-DF44-9DF3-B900B70BA2AE}"/>
              </a:ext>
            </a:extLst>
          </p:cNvPr>
          <p:cNvSpPr>
            <a:spLocks/>
          </p:cNvSpPr>
          <p:nvPr/>
        </p:nvSpPr>
        <p:spPr bwMode="auto">
          <a:xfrm>
            <a:off x="16622223" y="6964093"/>
            <a:ext cx="2272203" cy="1108582"/>
          </a:xfrm>
          <a:custGeom>
            <a:avLst/>
            <a:gdLst>
              <a:gd name="connsiteX0" fmla="*/ 1019014 w 2081873"/>
              <a:gd name="connsiteY0" fmla="*/ 0 h 1015722"/>
              <a:gd name="connsiteX1" fmla="*/ 2079541 w 2081873"/>
              <a:gd name="connsiteY1" fmla="*/ 628612 h 1015722"/>
              <a:gd name="connsiteX2" fmla="*/ 2081873 w 2081873"/>
              <a:gd name="connsiteY2" fmla="*/ 632547 h 1015722"/>
              <a:gd name="connsiteX3" fmla="*/ 2043993 w 2081873"/>
              <a:gd name="connsiteY3" fmla="*/ 666975 h 1015722"/>
              <a:gd name="connsiteX4" fmla="*/ 1072528 w 2081873"/>
              <a:gd name="connsiteY4" fmla="*/ 1015722 h 1015722"/>
              <a:gd name="connsiteX5" fmla="*/ 101063 w 2081873"/>
              <a:gd name="connsiteY5" fmla="*/ 666975 h 1015722"/>
              <a:gd name="connsiteX6" fmla="*/ 0 w 2081873"/>
              <a:gd name="connsiteY6" fmla="*/ 575122 h 1015722"/>
              <a:gd name="connsiteX7" fmla="*/ 47515 w 2081873"/>
              <a:gd name="connsiteY7" fmla="*/ 507128 h 1015722"/>
              <a:gd name="connsiteX8" fmla="*/ 1019014 w 2081873"/>
              <a:gd name="connsiteY8" fmla="*/ 0 h 10157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81873" h="1015722">
                <a:moveTo>
                  <a:pt x="1019014" y="0"/>
                </a:moveTo>
                <a:cubicBezTo>
                  <a:pt x="1533925" y="0"/>
                  <a:pt x="1868144" y="299564"/>
                  <a:pt x="2079541" y="628612"/>
                </a:cubicBezTo>
                <a:lnTo>
                  <a:pt x="2081873" y="632547"/>
                </a:lnTo>
                <a:lnTo>
                  <a:pt x="2043993" y="666975"/>
                </a:lnTo>
                <a:cubicBezTo>
                  <a:pt x="1779996" y="884845"/>
                  <a:pt x="1441546" y="1015722"/>
                  <a:pt x="1072528" y="1015722"/>
                </a:cubicBezTo>
                <a:cubicBezTo>
                  <a:pt x="703510" y="1015722"/>
                  <a:pt x="365060" y="884845"/>
                  <a:pt x="101063" y="666975"/>
                </a:cubicBezTo>
                <a:lnTo>
                  <a:pt x="0" y="575122"/>
                </a:lnTo>
                <a:lnTo>
                  <a:pt x="47515" y="507128"/>
                </a:lnTo>
                <a:cubicBezTo>
                  <a:pt x="259492" y="229354"/>
                  <a:pt x="570534" y="0"/>
                  <a:pt x="1019014" y="0"/>
                </a:cubicBezTo>
                <a:close/>
              </a:path>
            </a:pathLst>
          </a:custGeom>
          <a:gradFill>
            <a:gsLst>
              <a:gs pos="100000">
                <a:schemeClr val="tx2">
                  <a:lumMod val="75000"/>
                  <a:lumOff val="25000"/>
                  <a:alpha val="50000"/>
                </a:schemeClr>
              </a:gs>
              <a:gs pos="0">
                <a:schemeClr val="tx2">
                  <a:lumMod val="25000"/>
                  <a:lumOff val="75000"/>
                  <a:alpha val="0"/>
                </a:schemeClr>
              </a:gs>
            </a:gsLst>
            <a:lin ang="0" scaled="0"/>
          </a:gradFill>
          <a:ln>
            <a:noFill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10" name="Овал 109">
            <a:extLst>
              <a:ext uri="{FF2B5EF4-FFF2-40B4-BE49-F238E27FC236}">
                <a16:creationId xmlns:a16="http://schemas.microsoft.com/office/drawing/2014/main" id="{6A34FEB6-6BDF-CC45-9158-44BC7C44A2F9}"/>
              </a:ext>
            </a:extLst>
          </p:cNvPr>
          <p:cNvSpPr/>
          <p:nvPr/>
        </p:nvSpPr>
        <p:spPr>
          <a:xfrm>
            <a:off x="16098942" y="4376359"/>
            <a:ext cx="3333723" cy="3333723"/>
          </a:xfrm>
          <a:prstGeom prst="ellipse">
            <a:avLst/>
          </a:prstGeom>
          <a:gradFill>
            <a:gsLst>
              <a:gs pos="0">
                <a:schemeClr val="tx2">
                  <a:lumMod val="25000"/>
                  <a:lumOff val="75000"/>
                </a:schemeClr>
              </a:gs>
              <a:gs pos="51000">
                <a:schemeClr val="tx2">
                  <a:lumMod val="10000"/>
                  <a:lumOff val="90000"/>
                </a:schemeClr>
              </a:gs>
            </a:gsLst>
            <a:lin ang="5400000" scaled="0"/>
          </a:gra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endParaRPr lang="ru-RU"/>
          </a:p>
        </p:txBody>
      </p:sp>
      <p:sp>
        <p:nvSpPr>
          <p:cNvPr id="111" name="Freeform 519">
            <a:extLst>
              <a:ext uri="{FF2B5EF4-FFF2-40B4-BE49-F238E27FC236}">
                <a16:creationId xmlns:a16="http://schemas.microsoft.com/office/drawing/2014/main" id="{CCB5E6C2-8E85-B64B-A0FB-FF9DA7722BD3}"/>
              </a:ext>
            </a:extLst>
          </p:cNvPr>
          <p:cNvSpPr>
            <a:spLocks/>
          </p:cNvSpPr>
          <p:nvPr/>
        </p:nvSpPr>
        <p:spPr bwMode="auto">
          <a:xfrm>
            <a:off x="16098942" y="5369239"/>
            <a:ext cx="2440480" cy="1467479"/>
          </a:xfrm>
          <a:custGeom>
            <a:avLst/>
            <a:gdLst>
              <a:gd name="T0" fmla="*/ 365 w 475"/>
              <a:gd name="T1" fmla="*/ 119 h 285"/>
              <a:gd name="T2" fmla="*/ 352 w 475"/>
              <a:gd name="T3" fmla="*/ 120 h 285"/>
              <a:gd name="T4" fmla="*/ 172 w 475"/>
              <a:gd name="T5" fmla="*/ 92 h 285"/>
              <a:gd name="T6" fmla="*/ 26 w 475"/>
              <a:gd name="T7" fmla="*/ 0 h 285"/>
              <a:gd name="T8" fmla="*/ 26 w 475"/>
              <a:gd name="T9" fmla="*/ 0 h 285"/>
              <a:gd name="T10" fmla="*/ 0 w 475"/>
              <a:gd name="T11" fmla="*/ 126 h 285"/>
              <a:gd name="T12" fmla="*/ 0 w 475"/>
              <a:gd name="T13" fmla="*/ 126 h 285"/>
              <a:gd name="T14" fmla="*/ 1 w 475"/>
              <a:gd name="T15" fmla="*/ 152 h 285"/>
              <a:gd name="T16" fmla="*/ 12 w 475"/>
              <a:gd name="T17" fmla="*/ 168 h 285"/>
              <a:gd name="T18" fmla="*/ 353 w 475"/>
              <a:gd name="T19" fmla="*/ 280 h 285"/>
              <a:gd name="T20" fmla="*/ 376 w 475"/>
              <a:gd name="T21" fmla="*/ 279 h 285"/>
              <a:gd name="T22" fmla="*/ 472 w 475"/>
              <a:gd name="T23" fmla="*/ 195 h 285"/>
              <a:gd name="T24" fmla="*/ 365 w 475"/>
              <a:gd name="T25" fmla="*/ 119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475" h="285">
                <a:moveTo>
                  <a:pt x="365" y="119"/>
                </a:moveTo>
                <a:cubicBezTo>
                  <a:pt x="361" y="119"/>
                  <a:pt x="356" y="120"/>
                  <a:pt x="352" y="120"/>
                </a:cubicBezTo>
                <a:cubicBezTo>
                  <a:pt x="328" y="120"/>
                  <a:pt x="270" y="116"/>
                  <a:pt x="172" y="92"/>
                </a:cubicBezTo>
                <a:cubicBezTo>
                  <a:pt x="40" y="59"/>
                  <a:pt x="26" y="1"/>
                  <a:pt x="26" y="0"/>
                </a:cubicBezTo>
                <a:cubicBezTo>
                  <a:pt x="26" y="0"/>
                  <a:pt x="26" y="0"/>
                  <a:pt x="26" y="0"/>
                </a:cubicBezTo>
                <a:cubicBezTo>
                  <a:pt x="9" y="39"/>
                  <a:pt x="0" y="81"/>
                  <a:pt x="0" y="126"/>
                </a:cubicBezTo>
                <a:cubicBezTo>
                  <a:pt x="0" y="126"/>
                  <a:pt x="0" y="126"/>
                  <a:pt x="0" y="126"/>
                </a:cubicBezTo>
                <a:cubicBezTo>
                  <a:pt x="0" y="135"/>
                  <a:pt x="0" y="144"/>
                  <a:pt x="1" y="152"/>
                </a:cubicBezTo>
                <a:cubicBezTo>
                  <a:pt x="7" y="162"/>
                  <a:pt x="12" y="168"/>
                  <a:pt x="12" y="168"/>
                </a:cubicBezTo>
                <a:cubicBezTo>
                  <a:pt x="12" y="168"/>
                  <a:pt x="103" y="285"/>
                  <a:pt x="353" y="280"/>
                </a:cubicBezTo>
                <a:cubicBezTo>
                  <a:pt x="361" y="279"/>
                  <a:pt x="368" y="279"/>
                  <a:pt x="376" y="279"/>
                </a:cubicBezTo>
                <a:cubicBezTo>
                  <a:pt x="432" y="276"/>
                  <a:pt x="475" y="239"/>
                  <a:pt x="472" y="195"/>
                </a:cubicBezTo>
                <a:cubicBezTo>
                  <a:pt x="468" y="151"/>
                  <a:pt x="421" y="117"/>
                  <a:pt x="365" y="119"/>
                </a:cubicBezTo>
                <a:close/>
              </a:path>
            </a:pathLst>
          </a:custGeom>
          <a:solidFill>
            <a:srgbClr val="202D52">
              <a:alpha val="82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7" name="Полилиния 106">
            <a:extLst>
              <a:ext uri="{FF2B5EF4-FFF2-40B4-BE49-F238E27FC236}">
                <a16:creationId xmlns:a16="http://schemas.microsoft.com/office/drawing/2014/main" id="{0AF17F1B-0153-1B43-BCAA-3121E0821B10}"/>
              </a:ext>
            </a:extLst>
          </p:cNvPr>
          <p:cNvSpPr>
            <a:spLocks/>
          </p:cNvSpPr>
          <p:nvPr/>
        </p:nvSpPr>
        <p:spPr bwMode="auto">
          <a:xfrm>
            <a:off x="15062636" y="6829275"/>
            <a:ext cx="2121464" cy="5790159"/>
          </a:xfrm>
          <a:custGeom>
            <a:avLst/>
            <a:gdLst>
              <a:gd name="connsiteX0" fmla="*/ 9459 w 1943760"/>
              <a:gd name="connsiteY0" fmla="*/ 0 h 5305149"/>
              <a:gd name="connsiteX1" fmla="*/ 1641082 w 1943760"/>
              <a:gd name="connsiteY1" fmla="*/ 253553 h 5305149"/>
              <a:gd name="connsiteX2" fmla="*/ 1943760 w 1943760"/>
              <a:gd name="connsiteY2" fmla="*/ 248857 h 5305149"/>
              <a:gd name="connsiteX3" fmla="*/ 1943760 w 1943760"/>
              <a:gd name="connsiteY3" fmla="*/ 253553 h 5305149"/>
              <a:gd name="connsiteX4" fmla="*/ 1943760 w 1943760"/>
              <a:gd name="connsiteY4" fmla="*/ 2178004 h 5305149"/>
              <a:gd name="connsiteX5" fmla="*/ 1943760 w 1943760"/>
              <a:gd name="connsiteY5" fmla="*/ 2182699 h 5305149"/>
              <a:gd name="connsiteX6" fmla="*/ 1943760 w 1943760"/>
              <a:gd name="connsiteY6" fmla="*/ 3371307 h 5305149"/>
              <a:gd name="connsiteX7" fmla="*/ 1943760 w 1943760"/>
              <a:gd name="connsiteY7" fmla="*/ 5300453 h 5305149"/>
              <a:gd name="connsiteX8" fmla="*/ 1839715 w 1943760"/>
              <a:gd name="connsiteY8" fmla="*/ 5300453 h 5305149"/>
              <a:gd name="connsiteX9" fmla="*/ 1830256 w 1943760"/>
              <a:gd name="connsiteY9" fmla="*/ 5305149 h 5305149"/>
              <a:gd name="connsiteX10" fmla="*/ 1816068 w 1943760"/>
              <a:gd name="connsiteY10" fmla="*/ 5305149 h 5305149"/>
              <a:gd name="connsiteX11" fmla="*/ 1754586 w 1943760"/>
              <a:gd name="connsiteY11" fmla="*/ 5305149 h 5305149"/>
              <a:gd name="connsiteX12" fmla="*/ 1726210 w 1943760"/>
              <a:gd name="connsiteY12" fmla="*/ 5305149 h 5305149"/>
              <a:gd name="connsiteX13" fmla="*/ 1641082 w 1943760"/>
              <a:gd name="connsiteY13" fmla="*/ 5305149 h 5305149"/>
              <a:gd name="connsiteX14" fmla="*/ 1565413 w 1943760"/>
              <a:gd name="connsiteY14" fmla="*/ 5305149 h 5305149"/>
              <a:gd name="connsiteX15" fmla="*/ 1551225 w 1943760"/>
              <a:gd name="connsiteY15" fmla="*/ 5305149 h 5305149"/>
              <a:gd name="connsiteX16" fmla="*/ 1475555 w 1943760"/>
              <a:gd name="connsiteY16" fmla="*/ 5305149 h 5305149"/>
              <a:gd name="connsiteX17" fmla="*/ 1432991 w 1943760"/>
              <a:gd name="connsiteY17" fmla="*/ 5300453 h 5305149"/>
              <a:gd name="connsiteX18" fmla="*/ 1347863 w 1943760"/>
              <a:gd name="connsiteY18" fmla="*/ 5300453 h 5305149"/>
              <a:gd name="connsiteX19" fmla="*/ 1319487 w 1943760"/>
              <a:gd name="connsiteY19" fmla="*/ 5295758 h 5305149"/>
              <a:gd name="connsiteX20" fmla="*/ 1314757 w 1943760"/>
              <a:gd name="connsiteY20" fmla="*/ 5295758 h 5305149"/>
              <a:gd name="connsiteX21" fmla="*/ 1201253 w 1943760"/>
              <a:gd name="connsiteY21" fmla="*/ 5291063 h 5305149"/>
              <a:gd name="connsiteX22" fmla="*/ 1187065 w 1943760"/>
              <a:gd name="connsiteY22" fmla="*/ 5286367 h 5305149"/>
              <a:gd name="connsiteX23" fmla="*/ 1092478 w 1943760"/>
              <a:gd name="connsiteY23" fmla="*/ 5281672 h 5305149"/>
              <a:gd name="connsiteX24" fmla="*/ 1087749 w 1943760"/>
              <a:gd name="connsiteY24" fmla="*/ 5281672 h 5305149"/>
              <a:gd name="connsiteX25" fmla="*/ 1049914 w 1943760"/>
              <a:gd name="connsiteY25" fmla="*/ 5276977 h 5305149"/>
              <a:gd name="connsiteX26" fmla="*/ 978974 w 1943760"/>
              <a:gd name="connsiteY26" fmla="*/ 5267586 h 5305149"/>
              <a:gd name="connsiteX27" fmla="*/ 936410 w 1943760"/>
              <a:gd name="connsiteY27" fmla="*/ 5262890 h 5305149"/>
              <a:gd name="connsiteX28" fmla="*/ 870199 w 1943760"/>
              <a:gd name="connsiteY28" fmla="*/ 5253499 h 5305149"/>
              <a:gd name="connsiteX29" fmla="*/ 856011 w 1943760"/>
              <a:gd name="connsiteY29" fmla="*/ 5253499 h 5305149"/>
              <a:gd name="connsiteX30" fmla="*/ 822906 w 1943760"/>
              <a:gd name="connsiteY30" fmla="*/ 5248804 h 5305149"/>
              <a:gd name="connsiteX31" fmla="*/ 756695 w 1943760"/>
              <a:gd name="connsiteY31" fmla="*/ 5239413 h 5305149"/>
              <a:gd name="connsiteX32" fmla="*/ 714131 w 1943760"/>
              <a:gd name="connsiteY32" fmla="*/ 5230023 h 5305149"/>
              <a:gd name="connsiteX33" fmla="*/ 647920 w 1943760"/>
              <a:gd name="connsiteY33" fmla="*/ 5220631 h 5305149"/>
              <a:gd name="connsiteX34" fmla="*/ 624273 w 1943760"/>
              <a:gd name="connsiteY34" fmla="*/ 5215936 h 5305149"/>
              <a:gd name="connsiteX35" fmla="*/ 605356 w 1943760"/>
              <a:gd name="connsiteY35" fmla="*/ 5211241 h 5305149"/>
              <a:gd name="connsiteX36" fmla="*/ 529686 w 1943760"/>
              <a:gd name="connsiteY36" fmla="*/ 5197155 h 5305149"/>
              <a:gd name="connsiteX37" fmla="*/ 491852 w 1943760"/>
              <a:gd name="connsiteY37" fmla="*/ 5187764 h 5305149"/>
              <a:gd name="connsiteX38" fmla="*/ 406724 w 1943760"/>
              <a:gd name="connsiteY38" fmla="*/ 5168982 h 5305149"/>
              <a:gd name="connsiteX39" fmla="*/ 387806 w 1943760"/>
              <a:gd name="connsiteY39" fmla="*/ 5164287 h 5305149"/>
              <a:gd name="connsiteX40" fmla="*/ 383077 w 1943760"/>
              <a:gd name="connsiteY40" fmla="*/ 5164287 h 5305149"/>
              <a:gd name="connsiteX41" fmla="*/ 368889 w 1943760"/>
              <a:gd name="connsiteY41" fmla="*/ 5159591 h 5305149"/>
              <a:gd name="connsiteX42" fmla="*/ 293220 w 1943760"/>
              <a:gd name="connsiteY42" fmla="*/ 5140809 h 5305149"/>
              <a:gd name="connsiteX43" fmla="*/ 274302 w 1943760"/>
              <a:gd name="connsiteY43" fmla="*/ 5136114 h 5305149"/>
              <a:gd name="connsiteX44" fmla="*/ 189174 w 1943760"/>
              <a:gd name="connsiteY44" fmla="*/ 5112637 h 5305149"/>
              <a:gd name="connsiteX45" fmla="*/ 179715 w 1943760"/>
              <a:gd name="connsiteY45" fmla="*/ 5107942 h 5305149"/>
              <a:gd name="connsiteX46" fmla="*/ 127693 w 1943760"/>
              <a:gd name="connsiteY46" fmla="*/ 5093855 h 5305149"/>
              <a:gd name="connsiteX47" fmla="*/ 104046 w 1943760"/>
              <a:gd name="connsiteY47" fmla="*/ 5084465 h 5305149"/>
              <a:gd name="connsiteX48" fmla="*/ 85128 w 1943760"/>
              <a:gd name="connsiteY48" fmla="*/ 5079769 h 5305149"/>
              <a:gd name="connsiteX49" fmla="*/ 0 w 1943760"/>
              <a:gd name="connsiteY49" fmla="*/ 5051597 h 5305149"/>
              <a:gd name="connsiteX50" fmla="*/ 0 w 1943760"/>
              <a:gd name="connsiteY50" fmla="*/ 3381824 h 5305149"/>
              <a:gd name="connsiteX51" fmla="*/ 0 w 1943760"/>
              <a:gd name="connsiteY51" fmla="*/ 3122450 h 5305149"/>
              <a:gd name="connsiteX52" fmla="*/ 0 w 1943760"/>
              <a:gd name="connsiteY52" fmla="*/ 3027447 h 5305149"/>
              <a:gd name="connsiteX53" fmla="*/ 0 w 1943760"/>
              <a:gd name="connsiteY53" fmla="*/ 2966091 h 5305149"/>
              <a:gd name="connsiteX54" fmla="*/ 0 w 1943760"/>
              <a:gd name="connsiteY54" fmla="*/ 2958285 h 5305149"/>
              <a:gd name="connsiteX55" fmla="*/ 0 w 1943760"/>
              <a:gd name="connsiteY55" fmla="*/ 2568392 h 5305149"/>
              <a:gd name="connsiteX56" fmla="*/ 0 w 1943760"/>
              <a:gd name="connsiteY56" fmla="*/ 2486516 h 5305149"/>
              <a:gd name="connsiteX57" fmla="*/ 0 w 1943760"/>
              <a:gd name="connsiteY57" fmla="*/ 2362426 h 5305149"/>
              <a:gd name="connsiteX58" fmla="*/ 0 w 1943760"/>
              <a:gd name="connsiteY58" fmla="*/ 2110858 h 5305149"/>
              <a:gd name="connsiteX59" fmla="*/ 0 w 1943760"/>
              <a:gd name="connsiteY59" fmla="*/ 1938538 h 5305149"/>
              <a:gd name="connsiteX60" fmla="*/ 0 w 1943760"/>
              <a:gd name="connsiteY60" fmla="*/ 1809128 h 5305149"/>
              <a:gd name="connsiteX61" fmla="*/ 0 w 1943760"/>
              <a:gd name="connsiteY61" fmla="*/ 9391 h 5305149"/>
              <a:gd name="connsiteX62" fmla="*/ 9459 w 1943760"/>
              <a:gd name="connsiteY62" fmla="*/ 0 h 53051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</a:cxnLst>
            <a:rect l="l" t="t" r="r" b="b"/>
            <a:pathLst>
              <a:path w="1943760" h="5305149">
                <a:moveTo>
                  <a:pt x="9459" y="0"/>
                </a:moveTo>
                <a:cubicBezTo>
                  <a:pt x="491852" y="169035"/>
                  <a:pt x="1054643" y="253553"/>
                  <a:pt x="1641082" y="253553"/>
                </a:cubicBezTo>
                <a:cubicBezTo>
                  <a:pt x="1740398" y="253553"/>
                  <a:pt x="1844444" y="253553"/>
                  <a:pt x="1943760" y="248857"/>
                </a:cubicBezTo>
                <a:cubicBezTo>
                  <a:pt x="1943760" y="248857"/>
                  <a:pt x="1943760" y="248857"/>
                  <a:pt x="1943760" y="253553"/>
                </a:cubicBezTo>
                <a:lnTo>
                  <a:pt x="1943760" y="2178004"/>
                </a:lnTo>
                <a:lnTo>
                  <a:pt x="1943760" y="2182699"/>
                </a:lnTo>
                <a:lnTo>
                  <a:pt x="1943760" y="3371307"/>
                </a:lnTo>
                <a:lnTo>
                  <a:pt x="1943760" y="5300453"/>
                </a:lnTo>
                <a:cubicBezTo>
                  <a:pt x="1910655" y="5300453"/>
                  <a:pt x="1877549" y="5300453"/>
                  <a:pt x="1839715" y="5300453"/>
                </a:cubicBezTo>
                <a:cubicBezTo>
                  <a:pt x="1834985" y="5300453"/>
                  <a:pt x="1834985" y="5305149"/>
                  <a:pt x="1830256" y="5305149"/>
                </a:cubicBezTo>
                <a:cubicBezTo>
                  <a:pt x="1825526" y="5305149"/>
                  <a:pt x="1820797" y="5305149"/>
                  <a:pt x="1816068" y="5305149"/>
                </a:cubicBezTo>
                <a:cubicBezTo>
                  <a:pt x="1792421" y="5305149"/>
                  <a:pt x="1773504" y="5305149"/>
                  <a:pt x="1754586" y="5305149"/>
                </a:cubicBezTo>
                <a:cubicBezTo>
                  <a:pt x="1745128" y="5305149"/>
                  <a:pt x="1735669" y="5305149"/>
                  <a:pt x="1726210" y="5305149"/>
                </a:cubicBezTo>
                <a:cubicBezTo>
                  <a:pt x="1697834" y="5305149"/>
                  <a:pt x="1669458" y="5305149"/>
                  <a:pt x="1641082" y="5305149"/>
                </a:cubicBezTo>
                <a:cubicBezTo>
                  <a:pt x="1617435" y="5305149"/>
                  <a:pt x="1589059" y="5305149"/>
                  <a:pt x="1565413" y="5305149"/>
                </a:cubicBezTo>
                <a:cubicBezTo>
                  <a:pt x="1560683" y="5305149"/>
                  <a:pt x="1555954" y="5305149"/>
                  <a:pt x="1551225" y="5305149"/>
                </a:cubicBezTo>
                <a:cubicBezTo>
                  <a:pt x="1527578" y="5305149"/>
                  <a:pt x="1499202" y="5305149"/>
                  <a:pt x="1475555" y="5305149"/>
                </a:cubicBezTo>
                <a:cubicBezTo>
                  <a:pt x="1461367" y="5305149"/>
                  <a:pt x="1447179" y="5305149"/>
                  <a:pt x="1432991" y="5300453"/>
                </a:cubicBezTo>
                <a:cubicBezTo>
                  <a:pt x="1404615" y="5300453"/>
                  <a:pt x="1376239" y="5300453"/>
                  <a:pt x="1347863" y="5300453"/>
                </a:cubicBezTo>
                <a:cubicBezTo>
                  <a:pt x="1338404" y="5300453"/>
                  <a:pt x="1328945" y="5295758"/>
                  <a:pt x="1319487" y="5295758"/>
                </a:cubicBezTo>
                <a:cubicBezTo>
                  <a:pt x="1319487" y="5295758"/>
                  <a:pt x="1319487" y="5295758"/>
                  <a:pt x="1314757" y="5295758"/>
                </a:cubicBezTo>
                <a:cubicBezTo>
                  <a:pt x="1276923" y="5295758"/>
                  <a:pt x="1239088" y="5291063"/>
                  <a:pt x="1201253" y="5291063"/>
                </a:cubicBezTo>
                <a:cubicBezTo>
                  <a:pt x="1196524" y="5291063"/>
                  <a:pt x="1191795" y="5291063"/>
                  <a:pt x="1187065" y="5286367"/>
                </a:cubicBezTo>
                <a:cubicBezTo>
                  <a:pt x="1153960" y="5286367"/>
                  <a:pt x="1125584" y="5281672"/>
                  <a:pt x="1092478" y="5281672"/>
                </a:cubicBezTo>
                <a:cubicBezTo>
                  <a:pt x="1087749" y="5281672"/>
                  <a:pt x="1087749" y="5281672"/>
                  <a:pt x="1087749" y="5281672"/>
                </a:cubicBezTo>
                <a:cubicBezTo>
                  <a:pt x="1073561" y="5276977"/>
                  <a:pt x="1064102" y="5276977"/>
                  <a:pt x="1049914" y="5276977"/>
                </a:cubicBezTo>
                <a:cubicBezTo>
                  <a:pt x="1026267" y="5272281"/>
                  <a:pt x="1002621" y="5272281"/>
                  <a:pt x="978974" y="5267586"/>
                </a:cubicBezTo>
                <a:cubicBezTo>
                  <a:pt x="964786" y="5267586"/>
                  <a:pt x="950598" y="5262890"/>
                  <a:pt x="936410" y="5262890"/>
                </a:cubicBezTo>
                <a:cubicBezTo>
                  <a:pt x="912763" y="5258195"/>
                  <a:pt x="893846" y="5258195"/>
                  <a:pt x="870199" y="5253499"/>
                </a:cubicBezTo>
                <a:cubicBezTo>
                  <a:pt x="865470" y="5253499"/>
                  <a:pt x="860740" y="5253499"/>
                  <a:pt x="856011" y="5253499"/>
                </a:cubicBezTo>
                <a:cubicBezTo>
                  <a:pt x="846552" y="5248804"/>
                  <a:pt x="837094" y="5248804"/>
                  <a:pt x="822906" y="5248804"/>
                </a:cubicBezTo>
                <a:cubicBezTo>
                  <a:pt x="803988" y="5244109"/>
                  <a:pt x="780342" y="5239413"/>
                  <a:pt x="756695" y="5239413"/>
                </a:cubicBezTo>
                <a:cubicBezTo>
                  <a:pt x="742507" y="5234718"/>
                  <a:pt x="728319" y="5234718"/>
                  <a:pt x="714131" y="5230023"/>
                </a:cubicBezTo>
                <a:cubicBezTo>
                  <a:pt x="690484" y="5225327"/>
                  <a:pt x="671567" y="5220631"/>
                  <a:pt x="647920" y="5220631"/>
                </a:cubicBezTo>
                <a:cubicBezTo>
                  <a:pt x="638461" y="5215936"/>
                  <a:pt x="633732" y="5215936"/>
                  <a:pt x="624273" y="5215936"/>
                </a:cubicBezTo>
                <a:cubicBezTo>
                  <a:pt x="619544" y="5211241"/>
                  <a:pt x="610085" y="5211241"/>
                  <a:pt x="605356" y="5211241"/>
                </a:cubicBezTo>
                <a:cubicBezTo>
                  <a:pt x="581709" y="5206545"/>
                  <a:pt x="553333" y="5201850"/>
                  <a:pt x="529686" y="5197155"/>
                </a:cubicBezTo>
                <a:cubicBezTo>
                  <a:pt x="520228" y="5192459"/>
                  <a:pt x="506040" y="5192459"/>
                  <a:pt x="491852" y="5187764"/>
                </a:cubicBezTo>
                <a:cubicBezTo>
                  <a:pt x="463476" y="5183068"/>
                  <a:pt x="435100" y="5173677"/>
                  <a:pt x="406724" y="5168982"/>
                </a:cubicBezTo>
                <a:cubicBezTo>
                  <a:pt x="397265" y="5164287"/>
                  <a:pt x="392536" y="5164287"/>
                  <a:pt x="387806" y="5164287"/>
                </a:cubicBezTo>
                <a:cubicBezTo>
                  <a:pt x="383077" y="5164287"/>
                  <a:pt x="383077" y="5164287"/>
                  <a:pt x="383077" y="5164287"/>
                </a:cubicBezTo>
                <a:cubicBezTo>
                  <a:pt x="378348" y="5159591"/>
                  <a:pt x="373618" y="5159591"/>
                  <a:pt x="368889" y="5159591"/>
                </a:cubicBezTo>
                <a:cubicBezTo>
                  <a:pt x="345242" y="5154896"/>
                  <a:pt x="316866" y="5145505"/>
                  <a:pt x="293220" y="5140809"/>
                </a:cubicBezTo>
                <a:cubicBezTo>
                  <a:pt x="288490" y="5136114"/>
                  <a:pt x="279031" y="5136114"/>
                  <a:pt x="274302" y="5136114"/>
                </a:cubicBezTo>
                <a:cubicBezTo>
                  <a:pt x="245926" y="5126723"/>
                  <a:pt x="217550" y="5117333"/>
                  <a:pt x="189174" y="5112637"/>
                </a:cubicBezTo>
                <a:cubicBezTo>
                  <a:pt x="184445" y="5112637"/>
                  <a:pt x="184445" y="5107942"/>
                  <a:pt x="179715" y="5107942"/>
                </a:cubicBezTo>
                <a:cubicBezTo>
                  <a:pt x="160798" y="5103246"/>
                  <a:pt x="146610" y="5098551"/>
                  <a:pt x="127693" y="5093855"/>
                </a:cubicBezTo>
                <a:cubicBezTo>
                  <a:pt x="118234" y="5089160"/>
                  <a:pt x="113504" y="5089160"/>
                  <a:pt x="104046" y="5084465"/>
                </a:cubicBezTo>
                <a:cubicBezTo>
                  <a:pt x="99316" y="5084465"/>
                  <a:pt x="89858" y="5079769"/>
                  <a:pt x="85128" y="5079769"/>
                </a:cubicBezTo>
                <a:cubicBezTo>
                  <a:pt x="56752" y="5070378"/>
                  <a:pt x="28376" y="5060987"/>
                  <a:pt x="0" y="5051597"/>
                </a:cubicBezTo>
                <a:cubicBezTo>
                  <a:pt x="0" y="5051597"/>
                  <a:pt x="0" y="5051597"/>
                  <a:pt x="0" y="3381824"/>
                </a:cubicBezTo>
                <a:lnTo>
                  <a:pt x="0" y="3122450"/>
                </a:lnTo>
                <a:cubicBezTo>
                  <a:pt x="0" y="3122450"/>
                  <a:pt x="0" y="3122450"/>
                  <a:pt x="0" y="3027447"/>
                </a:cubicBezTo>
                <a:lnTo>
                  <a:pt x="0" y="2966091"/>
                </a:lnTo>
                <a:lnTo>
                  <a:pt x="0" y="2958285"/>
                </a:lnTo>
                <a:cubicBezTo>
                  <a:pt x="0" y="2876202"/>
                  <a:pt x="0" y="2753078"/>
                  <a:pt x="0" y="2568392"/>
                </a:cubicBezTo>
                <a:lnTo>
                  <a:pt x="0" y="2486516"/>
                </a:lnTo>
                <a:lnTo>
                  <a:pt x="0" y="2362426"/>
                </a:lnTo>
                <a:cubicBezTo>
                  <a:pt x="0" y="2286423"/>
                  <a:pt x="0" y="2202821"/>
                  <a:pt x="0" y="2110858"/>
                </a:cubicBezTo>
                <a:lnTo>
                  <a:pt x="0" y="1938538"/>
                </a:lnTo>
                <a:lnTo>
                  <a:pt x="0" y="1809128"/>
                </a:lnTo>
                <a:cubicBezTo>
                  <a:pt x="0" y="1371354"/>
                  <a:pt x="0" y="787656"/>
                  <a:pt x="0" y="9391"/>
                </a:cubicBezTo>
                <a:cubicBezTo>
                  <a:pt x="0" y="9391"/>
                  <a:pt x="0" y="9391"/>
                  <a:pt x="9459" y="0"/>
                </a:cubicBezTo>
                <a:close/>
              </a:path>
            </a:pathLst>
          </a:custGeom>
          <a:gradFill>
            <a:gsLst>
              <a:gs pos="99000">
                <a:schemeClr val="accent1">
                  <a:alpha val="77000"/>
                </a:schemeClr>
              </a:gs>
              <a:gs pos="0">
                <a:schemeClr val="accent1">
                  <a:alpha val="24000"/>
                </a:schemeClr>
              </a:gs>
            </a:gsLst>
            <a:lin ang="5400000" scaled="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grpSp>
        <p:nvGrpSpPr>
          <p:cNvPr id="46" name="Группа 45">
            <a:extLst>
              <a:ext uri="{FF2B5EF4-FFF2-40B4-BE49-F238E27FC236}">
                <a16:creationId xmlns:a16="http://schemas.microsoft.com/office/drawing/2014/main" id="{2E0E91A0-8ABD-CD49-AE40-684C0D3322F5}"/>
              </a:ext>
            </a:extLst>
          </p:cNvPr>
          <p:cNvGrpSpPr/>
          <p:nvPr/>
        </p:nvGrpSpPr>
        <p:grpSpPr>
          <a:xfrm>
            <a:off x="14589794" y="577567"/>
            <a:ext cx="5106630" cy="7247412"/>
            <a:chOff x="14589794" y="577567"/>
            <a:chExt cx="5106630" cy="7247412"/>
          </a:xfrm>
        </p:grpSpPr>
        <p:sp>
          <p:nvSpPr>
            <p:cNvPr id="47" name="Скругленный прямоугольник 46">
              <a:extLst>
                <a:ext uri="{FF2B5EF4-FFF2-40B4-BE49-F238E27FC236}">
                  <a16:creationId xmlns:a16="http://schemas.microsoft.com/office/drawing/2014/main" id="{0C5AAB35-E719-2342-B91F-A6CD61E19E6F}"/>
                </a:ext>
              </a:extLst>
            </p:cNvPr>
            <p:cNvSpPr/>
            <p:nvPr/>
          </p:nvSpPr>
          <p:spPr>
            <a:xfrm rot="10800000">
              <a:off x="16454471" y="1809711"/>
              <a:ext cx="85531" cy="4270201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48" name="Скругленный прямоугольник 47">
              <a:extLst>
                <a:ext uri="{FF2B5EF4-FFF2-40B4-BE49-F238E27FC236}">
                  <a16:creationId xmlns:a16="http://schemas.microsoft.com/office/drawing/2014/main" id="{709E0022-89A7-C144-BD49-6B9403C9F538}"/>
                </a:ext>
              </a:extLst>
            </p:cNvPr>
            <p:cNvSpPr/>
            <p:nvPr/>
          </p:nvSpPr>
          <p:spPr>
            <a:xfrm rot="10800000">
              <a:off x="15624691" y="5633691"/>
              <a:ext cx="85531" cy="2191288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49" name="Скругленный прямоугольник 48">
              <a:extLst>
                <a:ext uri="{FF2B5EF4-FFF2-40B4-BE49-F238E27FC236}">
                  <a16:creationId xmlns:a16="http://schemas.microsoft.com/office/drawing/2014/main" id="{9466E45F-9DCE-CC47-8163-1EED1345C362}"/>
                </a:ext>
              </a:extLst>
            </p:cNvPr>
            <p:cNvSpPr/>
            <p:nvPr/>
          </p:nvSpPr>
          <p:spPr>
            <a:xfrm rot="10800000">
              <a:off x="15177886" y="726094"/>
              <a:ext cx="85531" cy="1992079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50" name="Скругленный прямоугольник 49">
              <a:extLst>
                <a:ext uri="{FF2B5EF4-FFF2-40B4-BE49-F238E27FC236}">
                  <a16:creationId xmlns:a16="http://schemas.microsoft.com/office/drawing/2014/main" id="{02CEFE0E-7C9E-2541-AC71-87C3DCADF529}"/>
                </a:ext>
              </a:extLst>
            </p:cNvPr>
            <p:cNvSpPr/>
            <p:nvPr/>
          </p:nvSpPr>
          <p:spPr>
            <a:xfrm rot="10800000">
              <a:off x="15334513" y="2575662"/>
              <a:ext cx="85531" cy="962945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51" name="Скругленный прямоугольник 50">
              <a:extLst>
                <a:ext uri="{FF2B5EF4-FFF2-40B4-BE49-F238E27FC236}">
                  <a16:creationId xmlns:a16="http://schemas.microsoft.com/office/drawing/2014/main" id="{E14F9145-4268-0F47-ACFD-4FCB78CEEEC5}"/>
                </a:ext>
              </a:extLst>
            </p:cNvPr>
            <p:cNvSpPr/>
            <p:nvPr/>
          </p:nvSpPr>
          <p:spPr>
            <a:xfrm rot="10800000">
              <a:off x="16016247" y="4760887"/>
              <a:ext cx="85531" cy="494142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52" name="Скругленный прямоугольник 51">
              <a:extLst>
                <a:ext uri="{FF2B5EF4-FFF2-40B4-BE49-F238E27FC236}">
                  <a16:creationId xmlns:a16="http://schemas.microsoft.com/office/drawing/2014/main" id="{0A935E39-6EE4-AF49-815B-FF282170E9B2}"/>
                </a:ext>
              </a:extLst>
            </p:cNvPr>
            <p:cNvSpPr/>
            <p:nvPr/>
          </p:nvSpPr>
          <p:spPr>
            <a:xfrm rot="10800000">
              <a:off x="17517610" y="3047612"/>
              <a:ext cx="85531" cy="4270201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53" name="Скругленный прямоугольник 52">
              <a:extLst>
                <a:ext uri="{FF2B5EF4-FFF2-40B4-BE49-F238E27FC236}">
                  <a16:creationId xmlns:a16="http://schemas.microsoft.com/office/drawing/2014/main" id="{3CFD7BC9-A81B-1F4E-9148-480A6E665E3E}"/>
                </a:ext>
              </a:extLst>
            </p:cNvPr>
            <p:cNvSpPr/>
            <p:nvPr/>
          </p:nvSpPr>
          <p:spPr>
            <a:xfrm rot="10800000">
              <a:off x="18414639" y="1657538"/>
              <a:ext cx="85531" cy="2191288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54" name="Скругленный прямоугольник 53">
              <a:extLst>
                <a:ext uri="{FF2B5EF4-FFF2-40B4-BE49-F238E27FC236}">
                  <a16:creationId xmlns:a16="http://schemas.microsoft.com/office/drawing/2014/main" id="{5203078F-8385-B343-9252-40830861D435}"/>
                </a:ext>
              </a:extLst>
            </p:cNvPr>
            <p:cNvSpPr/>
            <p:nvPr/>
          </p:nvSpPr>
          <p:spPr>
            <a:xfrm rot="10800000">
              <a:off x="19610893" y="1705064"/>
              <a:ext cx="85531" cy="1236923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55" name="Скругленный прямоугольник 54">
              <a:extLst>
                <a:ext uri="{FF2B5EF4-FFF2-40B4-BE49-F238E27FC236}">
                  <a16:creationId xmlns:a16="http://schemas.microsoft.com/office/drawing/2014/main" id="{A1C91A5F-EC27-7944-8997-0750D17D7751}"/>
                </a:ext>
              </a:extLst>
            </p:cNvPr>
            <p:cNvSpPr/>
            <p:nvPr/>
          </p:nvSpPr>
          <p:spPr>
            <a:xfrm rot="10800000">
              <a:off x="17918348" y="1115199"/>
              <a:ext cx="85531" cy="962945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56" name="Скругленный прямоугольник 55">
              <a:extLst>
                <a:ext uri="{FF2B5EF4-FFF2-40B4-BE49-F238E27FC236}">
                  <a16:creationId xmlns:a16="http://schemas.microsoft.com/office/drawing/2014/main" id="{D7EC685D-54F9-4B40-8599-9C73A8642A5F}"/>
                </a:ext>
              </a:extLst>
            </p:cNvPr>
            <p:cNvSpPr/>
            <p:nvPr/>
          </p:nvSpPr>
          <p:spPr>
            <a:xfrm rot="10800000">
              <a:off x="17942069" y="4208102"/>
              <a:ext cx="85531" cy="494142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57" name="Скругленный прямоугольник 56">
              <a:extLst>
                <a:ext uri="{FF2B5EF4-FFF2-40B4-BE49-F238E27FC236}">
                  <a16:creationId xmlns:a16="http://schemas.microsoft.com/office/drawing/2014/main" id="{5B99DCD4-9FF5-5746-98B1-9B1B64F2B413}"/>
                </a:ext>
              </a:extLst>
            </p:cNvPr>
            <p:cNvSpPr/>
            <p:nvPr/>
          </p:nvSpPr>
          <p:spPr>
            <a:xfrm rot="10800000">
              <a:off x="19012766" y="1267003"/>
              <a:ext cx="85531" cy="278930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  <p:sp>
          <p:nvSpPr>
            <p:cNvPr id="58" name="Скругленный прямоугольник 57">
              <a:extLst>
                <a:ext uri="{FF2B5EF4-FFF2-40B4-BE49-F238E27FC236}">
                  <a16:creationId xmlns:a16="http://schemas.microsoft.com/office/drawing/2014/main" id="{85D83A21-4C68-7E48-BDF2-AD8803E69DEA}"/>
                </a:ext>
              </a:extLst>
            </p:cNvPr>
            <p:cNvSpPr/>
            <p:nvPr/>
          </p:nvSpPr>
          <p:spPr>
            <a:xfrm rot="10800000">
              <a:off x="14589794" y="577567"/>
              <a:ext cx="85531" cy="449221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accent1">
                    <a:lumMod val="60000"/>
                    <a:lumOff val="40000"/>
                    <a:alpha val="0"/>
                  </a:schemeClr>
                </a:gs>
                <a:gs pos="100000">
                  <a:schemeClr val="accent1">
                    <a:lumMod val="60000"/>
                    <a:lumOff val="40000"/>
                  </a:schemeClr>
                </a:gs>
              </a:gsLst>
              <a:lin ang="5400000" scaled="0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8876996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Пользовательские 66">
      <a:dk1>
        <a:srgbClr val="21272F"/>
      </a:dk1>
      <a:lt1>
        <a:srgbClr val="FFFFFF"/>
      </a:lt1>
      <a:dk2>
        <a:srgbClr val="22272F"/>
      </a:dk2>
      <a:lt2>
        <a:srgbClr val="FAFBFF"/>
      </a:lt2>
      <a:accent1>
        <a:srgbClr val="F1B628"/>
      </a:accent1>
      <a:accent2>
        <a:srgbClr val="D3D3D3"/>
      </a:accent2>
      <a:accent3>
        <a:srgbClr val="E8E9EC"/>
      </a:accent3>
      <a:accent4>
        <a:srgbClr val="D4D4D4"/>
      </a:accent4>
      <a:accent5>
        <a:srgbClr val="E8E9EC"/>
      </a:accent5>
      <a:accent6>
        <a:srgbClr val="D4D4D4"/>
      </a:accent6>
      <a:hlink>
        <a:srgbClr val="F49100"/>
      </a:hlink>
      <a:folHlink>
        <a:srgbClr val="85DFD0"/>
      </a:folHlink>
    </a:clrScheme>
    <a:fontScheme name="Другая 5">
      <a:majorFont>
        <a:latin typeface="Source Serif Pro"/>
        <a:ea typeface=""/>
        <a:cs typeface=""/>
      </a:majorFont>
      <a:minorFont>
        <a:latin typeface="Calibri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Тема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{F25E1A58-C420-EF48-B2CB-60C67831B542}tf16401378</Template>
  <TotalTime>0</TotalTime>
  <Words>493</Words>
  <Application>Microsoft Office PowerPoint</Application>
  <PresentationFormat>Custom</PresentationFormat>
  <Paragraphs>71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4" baseType="lpstr">
      <vt:lpstr>Arial</vt:lpstr>
      <vt:lpstr>Calibri</vt:lpstr>
      <vt:lpstr>Century Gothic</vt:lpstr>
      <vt:lpstr>Roboto Light</vt:lpstr>
      <vt:lpstr>Roboto Medium</vt:lpstr>
      <vt:lpstr>Tahoma</vt:lpstr>
      <vt:lpstr>Тема Office</vt:lpstr>
      <vt:lpstr>PitchDeck __</vt:lpstr>
      <vt:lpstr>PowerPoint Presentation</vt:lpstr>
      <vt:lpstr>WHO WE ARE</vt:lpstr>
      <vt:lpstr>PowerPoint Presentation</vt:lpstr>
      <vt:lpstr>TABLE SLIDES</vt:lpstr>
      <vt:lpstr>PRICING PLAN</vt:lpstr>
      <vt:lpstr>ISOMETRIC SLIDE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федотов</dc:creator>
  <cp:lastModifiedBy>Stephan Kiyemba</cp:lastModifiedBy>
  <cp:revision>3455</cp:revision>
  <cp:lastPrinted>2019-03-12T17:45:51Z</cp:lastPrinted>
  <dcterms:created xsi:type="dcterms:W3CDTF">2015-06-18T17:56:23Z</dcterms:created>
  <dcterms:modified xsi:type="dcterms:W3CDTF">2020-08-14T09:41:13Z</dcterms:modified>
</cp:coreProperties>
</file>